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 id="2147483662" r:id="rId3"/>
    <p:sldMasterId id="2147483676" r:id="rId4"/>
    <p:sldMasterId id="2147483690" r:id="rId5"/>
    <p:sldMasterId id="2147483704" r:id="rId6"/>
    <p:sldMasterId id="2147483718" r:id="rId7"/>
    <p:sldMasterId id="2147483732" r:id="rId8"/>
    <p:sldMasterId id="2147483746" r:id="rId9"/>
    <p:sldMasterId id="2147483760" r:id="rId10"/>
    <p:sldMasterId id="2147483774" r:id="rId11"/>
    <p:sldMasterId id="2147483788" r:id="rId12"/>
    <p:sldMasterId id="2147483802" r:id="rId13"/>
    <p:sldMasterId id="2147483816" r:id="rId14"/>
    <p:sldMasterId id="2147483830" r:id="rId15"/>
    <p:sldMasterId id="2147483844" r:id="rId16"/>
    <p:sldMasterId id="2147483858" r:id="rId17"/>
    <p:sldMasterId id="2147483872" r:id="rId18"/>
  </p:sldMasterIdLst>
  <p:notesMasterIdLst>
    <p:notesMasterId r:id="rId20"/>
  </p:notesMasterIdLst>
  <p:handoutMasterIdLst>
    <p:handoutMasterId r:id="rId127"/>
  </p:handoutMasterIdLst>
  <p:sldIdLst>
    <p:sldId id="266" r:id="rId19"/>
    <p:sldId id="1336" r:id="rId21"/>
    <p:sldId id="1337" r:id="rId22"/>
    <p:sldId id="1338" r:id="rId23"/>
    <p:sldId id="1339" r:id="rId24"/>
    <p:sldId id="1340" r:id="rId25"/>
    <p:sldId id="1341" r:id="rId26"/>
    <p:sldId id="1342" r:id="rId27"/>
    <p:sldId id="507" r:id="rId28"/>
    <p:sldId id="790" r:id="rId29"/>
    <p:sldId id="791" r:id="rId30"/>
    <p:sldId id="792" r:id="rId31"/>
    <p:sldId id="793" r:id="rId32"/>
    <p:sldId id="794" r:id="rId33"/>
    <p:sldId id="795" r:id="rId34"/>
    <p:sldId id="1244" r:id="rId35"/>
    <p:sldId id="440" r:id="rId36"/>
    <p:sldId id="589" r:id="rId37"/>
    <p:sldId id="590" r:id="rId38"/>
    <p:sldId id="564" r:id="rId39"/>
    <p:sldId id="1010" r:id="rId40"/>
    <p:sldId id="1011" r:id="rId41"/>
    <p:sldId id="835" r:id="rId42"/>
    <p:sldId id="544" r:id="rId43"/>
    <p:sldId id="1012" r:id="rId44"/>
    <p:sldId id="519" r:id="rId45"/>
    <p:sldId id="1013" r:id="rId46"/>
    <p:sldId id="1014" r:id="rId47"/>
    <p:sldId id="1015" r:id="rId48"/>
    <p:sldId id="1016" r:id="rId49"/>
    <p:sldId id="1245" r:id="rId50"/>
    <p:sldId id="1017" r:id="rId51"/>
    <p:sldId id="1018" r:id="rId52"/>
    <p:sldId id="1023" r:id="rId53"/>
    <p:sldId id="1024" r:id="rId54"/>
    <p:sldId id="1019" r:id="rId55"/>
    <p:sldId id="1025" r:id="rId56"/>
    <p:sldId id="1020" r:id="rId57"/>
    <p:sldId id="1021" r:id="rId58"/>
    <p:sldId id="1022" r:id="rId59"/>
    <p:sldId id="979" r:id="rId60"/>
    <p:sldId id="980" r:id="rId61"/>
    <p:sldId id="981" r:id="rId62"/>
    <p:sldId id="1029" r:id="rId63"/>
    <p:sldId id="1030" r:id="rId64"/>
    <p:sldId id="1246" r:id="rId65"/>
    <p:sldId id="1031" r:id="rId66"/>
    <p:sldId id="1247" r:id="rId67"/>
    <p:sldId id="1248" r:id="rId68"/>
    <p:sldId id="1032" r:id="rId69"/>
    <p:sldId id="1033" r:id="rId70"/>
    <p:sldId id="1034" r:id="rId71"/>
    <p:sldId id="1035" r:id="rId72"/>
    <p:sldId id="796" r:id="rId73"/>
    <p:sldId id="797" r:id="rId74"/>
    <p:sldId id="798" r:id="rId75"/>
    <p:sldId id="799" r:id="rId76"/>
    <p:sldId id="800" r:id="rId77"/>
    <p:sldId id="801" r:id="rId78"/>
    <p:sldId id="802" r:id="rId79"/>
    <p:sldId id="803" r:id="rId80"/>
    <p:sldId id="804" r:id="rId81"/>
    <p:sldId id="805" r:id="rId82"/>
    <p:sldId id="806" r:id="rId83"/>
    <p:sldId id="807" r:id="rId84"/>
    <p:sldId id="1235" r:id="rId85"/>
    <p:sldId id="1236" r:id="rId86"/>
    <p:sldId id="1237" r:id="rId87"/>
    <p:sldId id="808" r:id="rId88"/>
    <p:sldId id="809" r:id="rId89"/>
    <p:sldId id="810" r:id="rId90"/>
    <p:sldId id="811" r:id="rId91"/>
    <p:sldId id="812" r:id="rId92"/>
    <p:sldId id="830" r:id="rId93"/>
    <p:sldId id="813" r:id="rId94"/>
    <p:sldId id="814" r:id="rId95"/>
    <p:sldId id="815" r:id="rId96"/>
    <p:sldId id="1240" r:id="rId97"/>
    <p:sldId id="816" r:id="rId98"/>
    <p:sldId id="1241" r:id="rId99"/>
    <p:sldId id="817" r:id="rId100"/>
    <p:sldId id="1249" r:id="rId101"/>
    <p:sldId id="818" r:id="rId102"/>
    <p:sldId id="819" r:id="rId103"/>
    <p:sldId id="1252" r:id="rId104"/>
    <p:sldId id="1253" r:id="rId105"/>
    <p:sldId id="820" r:id="rId106"/>
    <p:sldId id="821" r:id="rId107"/>
    <p:sldId id="822" r:id="rId108"/>
    <p:sldId id="823" r:id="rId109"/>
    <p:sldId id="824" r:id="rId110"/>
    <p:sldId id="825" r:id="rId111"/>
    <p:sldId id="826" r:id="rId112"/>
    <p:sldId id="827" r:id="rId113"/>
    <p:sldId id="828" r:id="rId114"/>
    <p:sldId id="1250" r:id="rId115"/>
    <p:sldId id="829" r:id="rId116"/>
    <p:sldId id="1242" r:id="rId117"/>
    <p:sldId id="1039" r:id="rId118"/>
    <p:sldId id="1041" r:id="rId119"/>
    <p:sldId id="1043" r:id="rId120"/>
    <p:sldId id="1042" r:id="rId121"/>
    <p:sldId id="1044" r:id="rId122"/>
    <p:sldId id="1045" r:id="rId123"/>
    <p:sldId id="1046" r:id="rId124"/>
    <p:sldId id="1254" r:id="rId125"/>
    <p:sldId id="1255" r:id="rId126"/>
  </p:sldIdLst>
  <p:sldSz cx="12192000" cy="6858000"/>
  <p:notesSz cx="7099300"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BB4FAAA-8E59-40C0-B1AA-50162B12F497}">
          <p14:sldIdLst>
            <p14:sldId id="266"/>
            <p14:sldId id="1336"/>
            <p14:sldId id="1337"/>
            <p14:sldId id="1338"/>
            <p14:sldId id="1339"/>
            <p14:sldId id="1340"/>
            <p14:sldId id="1341"/>
            <p14:sldId id="1342"/>
          </p14:sldIdLst>
        </p14:section>
        <p14:section name="默认节" id="{388BEBE0-C237-4909-8D12-3393CF062B2D}">
          <p14:sldIdLst>
            <p14:sldId id="507"/>
            <p14:sldId id="790"/>
            <p14:sldId id="791"/>
            <p14:sldId id="792"/>
            <p14:sldId id="793"/>
            <p14:sldId id="794"/>
            <p14:sldId id="795"/>
            <p14:sldId id="1244"/>
            <p14:sldId id="440"/>
            <p14:sldId id="589"/>
            <p14:sldId id="590"/>
            <p14:sldId id="564"/>
            <p14:sldId id="1010"/>
            <p14:sldId id="1011"/>
            <p14:sldId id="835"/>
            <p14:sldId id="544"/>
            <p14:sldId id="1012"/>
            <p14:sldId id="519"/>
            <p14:sldId id="1013"/>
            <p14:sldId id="1014"/>
            <p14:sldId id="1015"/>
            <p14:sldId id="1016"/>
            <p14:sldId id="1245"/>
            <p14:sldId id="1017"/>
            <p14:sldId id="1018"/>
            <p14:sldId id="1023"/>
            <p14:sldId id="1024"/>
            <p14:sldId id="1019"/>
            <p14:sldId id="1025"/>
            <p14:sldId id="1020"/>
            <p14:sldId id="1021"/>
            <p14:sldId id="1022"/>
            <p14:sldId id="979"/>
            <p14:sldId id="980"/>
            <p14:sldId id="981"/>
            <p14:sldId id="1029"/>
            <p14:sldId id="1030"/>
            <p14:sldId id="1246"/>
            <p14:sldId id="1031"/>
            <p14:sldId id="1247"/>
            <p14:sldId id="1248"/>
            <p14:sldId id="1032"/>
            <p14:sldId id="1033"/>
            <p14:sldId id="1034"/>
            <p14:sldId id="1035"/>
            <p14:sldId id="796"/>
            <p14:sldId id="797"/>
            <p14:sldId id="798"/>
            <p14:sldId id="799"/>
            <p14:sldId id="800"/>
            <p14:sldId id="801"/>
            <p14:sldId id="802"/>
            <p14:sldId id="803"/>
            <p14:sldId id="804"/>
            <p14:sldId id="805"/>
            <p14:sldId id="806"/>
            <p14:sldId id="807"/>
            <p14:sldId id="1235"/>
            <p14:sldId id="1236"/>
            <p14:sldId id="1237"/>
            <p14:sldId id="808"/>
            <p14:sldId id="809"/>
            <p14:sldId id="810"/>
            <p14:sldId id="811"/>
            <p14:sldId id="812"/>
            <p14:sldId id="830"/>
            <p14:sldId id="813"/>
            <p14:sldId id="814"/>
            <p14:sldId id="815"/>
            <p14:sldId id="1240"/>
            <p14:sldId id="816"/>
            <p14:sldId id="1241"/>
            <p14:sldId id="817"/>
            <p14:sldId id="1249"/>
            <p14:sldId id="818"/>
            <p14:sldId id="819"/>
            <p14:sldId id="1252"/>
            <p14:sldId id="1253"/>
            <p14:sldId id="820"/>
            <p14:sldId id="821"/>
            <p14:sldId id="822"/>
            <p14:sldId id="823"/>
            <p14:sldId id="824"/>
            <p14:sldId id="825"/>
            <p14:sldId id="826"/>
            <p14:sldId id="827"/>
            <p14:sldId id="828"/>
            <p14:sldId id="1250"/>
            <p14:sldId id="829"/>
            <p14:sldId id="1242"/>
            <p14:sldId id="1039"/>
            <p14:sldId id="1041"/>
            <p14:sldId id="1043"/>
            <p14:sldId id="1042"/>
            <p14:sldId id="1044"/>
            <p14:sldId id="1045"/>
            <p14:sldId id="1046"/>
            <p14:sldId id="1254"/>
            <p14:sldId id="1255"/>
          </p14:sldIdLst>
        </p14:section>
      </p14:sectionLst>
    </p:ext>
    <p:ext uri="{EFAFB233-063F-42B5-8137-9DF3F51BA10A}">
      <p15:sldGuideLst xmlns:p15="http://schemas.microsoft.com/office/powerpoint/2012/main">
        <p15:guide id="1" orient="horz" pos="2200" userDrawn="1">
          <p15:clr>
            <a:srgbClr val="A4A3A4"/>
          </p15:clr>
        </p15:guide>
        <p15:guide id="2" pos="37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00FF00"/>
    <a:srgbClr val="0000FF"/>
    <a:srgbClr val="FF0000"/>
    <a:srgbClr val="0033CC"/>
    <a:srgbClr val="FFFF99"/>
    <a:srgbClr val="FF99FF"/>
    <a:srgbClr val="00FFCC"/>
    <a:srgbClr val="00737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03" autoAdjust="0"/>
    <p:restoredTop sz="92907" autoAdjust="0"/>
  </p:normalViewPr>
  <p:slideViewPr>
    <p:cSldViewPr snapToGrid="0" showGuides="1">
      <p:cViewPr varScale="1">
        <p:scale>
          <a:sx n="175" d="100"/>
          <a:sy n="175" d="100"/>
        </p:scale>
        <p:origin x="512" y="184"/>
      </p:cViewPr>
      <p:guideLst>
        <p:guide orient="horz" pos="2200"/>
        <p:guide pos="3788"/>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760" y="-78"/>
      </p:cViewPr>
      <p:guideLst>
        <p:guide orient="horz" pos="3283"/>
        <p:guide pos="2206"/>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80.xml"/><Relationship Id="rId98" Type="http://schemas.openxmlformats.org/officeDocument/2006/relationships/slide" Target="slides/slide79.xml"/><Relationship Id="rId97" Type="http://schemas.openxmlformats.org/officeDocument/2006/relationships/slide" Target="slides/slide78.xml"/><Relationship Id="rId96" Type="http://schemas.openxmlformats.org/officeDocument/2006/relationships/slide" Target="slides/slide77.xml"/><Relationship Id="rId95" Type="http://schemas.openxmlformats.org/officeDocument/2006/relationships/slide" Target="slides/slide76.xml"/><Relationship Id="rId94" Type="http://schemas.openxmlformats.org/officeDocument/2006/relationships/slide" Target="slides/slide75.xml"/><Relationship Id="rId93" Type="http://schemas.openxmlformats.org/officeDocument/2006/relationships/slide" Target="slides/slide74.xml"/><Relationship Id="rId92" Type="http://schemas.openxmlformats.org/officeDocument/2006/relationships/slide" Target="slides/slide73.xml"/><Relationship Id="rId91" Type="http://schemas.openxmlformats.org/officeDocument/2006/relationships/slide" Target="slides/slide72.xml"/><Relationship Id="rId90" Type="http://schemas.openxmlformats.org/officeDocument/2006/relationships/slide" Target="slides/slide71.xml"/><Relationship Id="rId9" Type="http://schemas.openxmlformats.org/officeDocument/2006/relationships/slideMaster" Target="slideMasters/slideMaster8.xml"/><Relationship Id="rId89" Type="http://schemas.openxmlformats.org/officeDocument/2006/relationships/slide" Target="slides/slide70.xml"/><Relationship Id="rId88" Type="http://schemas.openxmlformats.org/officeDocument/2006/relationships/slide" Target="slides/slide69.xml"/><Relationship Id="rId87" Type="http://schemas.openxmlformats.org/officeDocument/2006/relationships/slide" Target="slides/slide68.xml"/><Relationship Id="rId86" Type="http://schemas.openxmlformats.org/officeDocument/2006/relationships/slide" Target="slides/slide67.xml"/><Relationship Id="rId85" Type="http://schemas.openxmlformats.org/officeDocument/2006/relationships/slide" Target="slides/slide66.xml"/><Relationship Id="rId84" Type="http://schemas.openxmlformats.org/officeDocument/2006/relationships/slide" Target="slides/slide65.xml"/><Relationship Id="rId83" Type="http://schemas.openxmlformats.org/officeDocument/2006/relationships/slide" Target="slides/slide64.xml"/><Relationship Id="rId82" Type="http://schemas.openxmlformats.org/officeDocument/2006/relationships/slide" Target="slides/slide63.xml"/><Relationship Id="rId81" Type="http://schemas.openxmlformats.org/officeDocument/2006/relationships/slide" Target="slides/slide62.xml"/><Relationship Id="rId80" Type="http://schemas.openxmlformats.org/officeDocument/2006/relationships/slide" Target="slides/slide61.xml"/><Relationship Id="rId8" Type="http://schemas.openxmlformats.org/officeDocument/2006/relationships/slideMaster" Target="slideMasters/slideMaster7.xml"/><Relationship Id="rId79" Type="http://schemas.openxmlformats.org/officeDocument/2006/relationships/slide" Target="slides/slide60.xml"/><Relationship Id="rId78" Type="http://schemas.openxmlformats.org/officeDocument/2006/relationships/slide" Target="slides/slide59.xml"/><Relationship Id="rId77" Type="http://schemas.openxmlformats.org/officeDocument/2006/relationships/slide" Target="slides/slide58.xml"/><Relationship Id="rId76" Type="http://schemas.openxmlformats.org/officeDocument/2006/relationships/slide" Target="slides/slide57.xml"/><Relationship Id="rId75" Type="http://schemas.openxmlformats.org/officeDocument/2006/relationships/slide" Target="slides/slide56.xml"/><Relationship Id="rId74" Type="http://schemas.openxmlformats.org/officeDocument/2006/relationships/slide" Target="slides/slide55.xml"/><Relationship Id="rId73" Type="http://schemas.openxmlformats.org/officeDocument/2006/relationships/slide" Target="slides/slide54.xml"/><Relationship Id="rId72" Type="http://schemas.openxmlformats.org/officeDocument/2006/relationships/slide" Target="slides/slide53.xml"/><Relationship Id="rId71" Type="http://schemas.openxmlformats.org/officeDocument/2006/relationships/slide" Target="slides/slide52.xml"/><Relationship Id="rId70" Type="http://schemas.openxmlformats.org/officeDocument/2006/relationships/slide" Target="slides/slide51.xml"/><Relationship Id="rId7" Type="http://schemas.openxmlformats.org/officeDocument/2006/relationships/slideMaster" Target="slideMasters/slideMaster6.xml"/><Relationship Id="rId69" Type="http://schemas.openxmlformats.org/officeDocument/2006/relationships/slide" Target="slides/slide50.xml"/><Relationship Id="rId68" Type="http://schemas.openxmlformats.org/officeDocument/2006/relationships/slide" Target="slides/slide49.xml"/><Relationship Id="rId67" Type="http://schemas.openxmlformats.org/officeDocument/2006/relationships/slide" Target="slides/slide48.xml"/><Relationship Id="rId66" Type="http://schemas.openxmlformats.org/officeDocument/2006/relationships/slide" Target="slides/slide47.xml"/><Relationship Id="rId65" Type="http://schemas.openxmlformats.org/officeDocument/2006/relationships/slide" Target="slides/slide46.xml"/><Relationship Id="rId64" Type="http://schemas.openxmlformats.org/officeDocument/2006/relationships/slide" Target="slides/slide45.xml"/><Relationship Id="rId63" Type="http://schemas.openxmlformats.org/officeDocument/2006/relationships/slide" Target="slides/slide44.xml"/><Relationship Id="rId62" Type="http://schemas.openxmlformats.org/officeDocument/2006/relationships/slide" Target="slides/slide43.xml"/><Relationship Id="rId61" Type="http://schemas.openxmlformats.org/officeDocument/2006/relationships/slide" Target="slides/slide42.xml"/><Relationship Id="rId60" Type="http://schemas.openxmlformats.org/officeDocument/2006/relationships/slide" Target="slides/slide41.xml"/><Relationship Id="rId6" Type="http://schemas.openxmlformats.org/officeDocument/2006/relationships/slideMaster" Target="slideMasters/slideMaster5.xml"/><Relationship Id="rId59" Type="http://schemas.openxmlformats.org/officeDocument/2006/relationships/slide" Target="slides/slide40.xml"/><Relationship Id="rId58" Type="http://schemas.openxmlformats.org/officeDocument/2006/relationships/slide" Target="slides/slide39.xml"/><Relationship Id="rId57" Type="http://schemas.openxmlformats.org/officeDocument/2006/relationships/slide" Target="slides/slide38.xml"/><Relationship Id="rId56" Type="http://schemas.openxmlformats.org/officeDocument/2006/relationships/slide" Target="slides/slide37.xml"/><Relationship Id="rId55" Type="http://schemas.openxmlformats.org/officeDocument/2006/relationships/slide" Target="slides/slide36.xml"/><Relationship Id="rId54" Type="http://schemas.openxmlformats.org/officeDocument/2006/relationships/slide" Target="slides/slide35.xml"/><Relationship Id="rId53" Type="http://schemas.openxmlformats.org/officeDocument/2006/relationships/slide" Target="slides/slide34.xml"/><Relationship Id="rId52" Type="http://schemas.openxmlformats.org/officeDocument/2006/relationships/slide" Target="slides/slide33.xml"/><Relationship Id="rId51" Type="http://schemas.openxmlformats.org/officeDocument/2006/relationships/slide" Target="slides/slide32.xml"/><Relationship Id="rId50" Type="http://schemas.openxmlformats.org/officeDocument/2006/relationships/slide" Target="slides/slide31.xml"/><Relationship Id="rId5" Type="http://schemas.openxmlformats.org/officeDocument/2006/relationships/slideMaster" Target="slideMasters/slideMaster4.xml"/><Relationship Id="rId49" Type="http://schemas.openxmlformats.org/officeDocument/2006/relationships/slide" Target="slides/slide30.xml"/><Relationship Id="rId48" Type="http://schemas.openxmlformats.org/officeDocument/2006/relationships/slide" Target="slides/slide29.xml"/><Relationship Id="rId47" Type="http://schemas.openxmlformats.org/officeDocument/2006/relationships/slide" Target="slides/slide28.xml"/><Relationship Id="rId46" Type="http://schemas.openxmlformats.org/officeDocument/2006/relationships/slide" Target="slides/slide27.xml"/><Relationship Id="rId45" Type="http://schemas.openxmlformats.org/officeDocument/2006/relationships/slide" Target="slides/slide26.xml"/><Relationship Id="rId44" Type="http://schemas.openxmlformats.org/officeDocument/2006/relationships/slide" Target="slides/slide25.xml"/><Relationship Id="rId43" Type="http://schemas.openxmlformats.org/officeDocument/2006/relationships/slide" Target="slides/slide24.xml"/><Relationship Id="rId42" Type="http://schemas.openxmlformats.org/officeDocument/2006/relationships/slide" Target="slides/slide23.xml"/><Relationship Id="rId41" Type="http://schemas.openxmlformats.org/officeDocument/2006/relationships/slide" Target="slides/slide22.xml"/><Relationship Id="rId40" Type="http://schemas.openxmlformats.org/officeDocument/2006/relationships/slide" Target="slides/slide21.xml"/><Relationship Id="rId4" Type="http://schemas.openxmlformats.org/officeDocument/2006/relationships/slideMaster" Target="slideMasters/slideMaster3.xml"/><Relationship Id="rId39" Type="http://schemas.openxmlformats.org/officeDocument/2006/relationships/slide" Target="slides/slide20.xml"/><Relationship Id="rId38" Type="http://schemas.openxmlformats.org/officeDocument/2006/relationships/slide" Target="slides/slide19.xml"/><Relationship Id="rId37" Type="http://schemas.openxmlformats.org/officeDocument/2006/relationships/slide" Target="slides/slide18.xml"/><Relationship Id="rId36" Type="http://schemas.openxmlformats.org/officeDocument/2006/relationships/slide" Target="slides/slide17.xml"/><Relationship Id="rId35" Type="http://schemas.openxmlformats.org/officeDocument/2006/relationships/slide" Target="slides/slide16.xml"/><Relationship Id="rId34" Type="http://schemas.openxmlformats.org/officeDocument/2006/relationships/slide" Target="slides/slide15.xml"/><Relationship Id="rId33" Type="http://schemas.openxmlformats.org/officeDocument/2006/relationships/slide" Target="slides/slide14.xml"/><Relationship Id="rId32" Type="http://schemas.openxmlformats.org/officeDocument/2006/relationships/slide" Target="slides/slide13.xml"/><Relationship Id="rId31" Type="http://schemas.openxmlformats.org/officeDocument/2006/relationships/slide" Target="slides/slide12.xml"/><Relationship Id="rId30" Type="http://schemas.openxmlformats.org/officeDocument/2006/relationships/slide" Target="slides/slide11.xml"/><Relationship Id="rId3" Type="http://schemas.openxmlformats.org/officeDocument/2006/relationships/slideMaster" Target="slideMasters/slideMaster2.xml"/><Relationship Id="rId29" Type="http://schemas.openxmlformats.org/officeDocument/2006/relationships/slide" Target="slides/slide10.xml"/><Relationship Id="rId28" Type="http://schemas.openxmlformats.org/officeDocument/2006/relationships/slide" Target="slides/slide9.xml"/><Relationship Id="rId27" Type="http://schemas.openxmlformats.org/officeDocument/2006/relationships/slide" Target="slides/slide8.xml"/><Relationship Id="rId26" Type="http://schemas.openxmlformats.org/officeDocument/2006/relationships/slide" Target="slides/slide7.xml"/><Relationship Id="rId25" Type="http://schemas.openxmlformats.org/officeDocument/2006/relationships/slide" Target="slides/slide6.xml"/><Relationship Id="rId24" Type="http://schemas.openxmlformats.org/officeDocument/2006/relationships/slide" Target="slides/slide5.xml"/><Relationship Id="rId23" Type="http://schemas.openxmlformats.org/officeDocument/2006/relationships/slide" Target="slides/slide4.xml"/><Relationship Id="rId22" Type="http://schemas.openxmlformats.org/officeDocument/2006/relationships/slide" Target="slides/slide3.xml"/><Relationship Id="rId21" Type="http://schemas.openxmlformats.org/officeDocument/2006/relationships/slide" Target="slides/slide2.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0" Type="http://schemas.openxmlformats.org/officeDocument/2006/relationships/tableStyles" Target="tableStyles.xml"/><Relationship Id="rId13" Type="http://schemas.openxmlformats.org/officeDocument/2006/relationships/slideMaster" Target="slideMasters/slideMaster12.xml"/><Relationship Id="rId129" Type="http://schemas.openxmlformats.org/officeDocument/2006/relationships/viewProps" Target="viewProps.xml"/><Relationship Id="rId128" Type="http://schemas.openxmlformats.org/officeDocument/2006/relationships/presProps" Target="presProps.xml"/><Relationship Id="rId127" Type="http://schemas.openxmlformats.org/officeDocument/2006/relationships/handoutMaster" Target="handoutMasters/handoutMaster1.xml"/><Relationship Id="rId126" Type="http://schemas.openxmlformats.org/officeDocument/2006/relationships/slide" Target="slides/slide107.xml"/><Relationship Id="rId125" Type="http://schemas.openxmlformats.org/officeDocument/2006/relationships/slide" Target="slides/slide106.xml"/><Relationship Id="rId124" Type="http://schemas.openxmlformats.org/officeDocument/2006/relationships/slide" Target="slides/slide105.xml"/><Relationship Id="rId123" Type="http://schemas.openxmlformats.org/officeDocument/2006/relationships/slide" Target="slides/slide104.xml"/><Relationship Id="rId122" Type="http://schemas.openxmlformats.org/officeDocument/2006/relationships/slide" Target="slides/slide103.xml"/><Relationship Id="rId121" Type="http://schemas.openxmlformats.org/officeDocument/2006/relationships/slide" Target="slides/slide102.xml"/><Relationship Id="rId120" Type="http://schemas.openxmlformats.org/officeDocument/2006/relationships/slide" Target="slides/slide101.xml"/><Relationship Id="rId12" Type="http://schemas.openxmlformats.org/officeDocument/2006/relationships/slideMaster" Target="slideMasters/slideMaster11.xml"/><Relationship Id="rId119" Type="http://schemas.openxmlformats.org/officeDocument/2006/relationships/slide" Target="slides/slide100.xml"/><Relationship Id="rId118" Type="http://schemas.openxmlformats.org/officeDocument/2006/relationships/slide" Target="slides/slide99.xml"/><Relationship Id="rId117" Type="http://schemas.openxmlformats.org/officeDocument/2006/relationships/slide" Target="slides/slide98.xml"/><Relationship Id="rId116" Type="http://schemas.openxmlformats.org/officeDocument/2006/relationships/slide" Target="slides/slide97.xml"/><Relationship Id="rId115" Type="http://schemas.openxmlformats.org/officeDocument/2006/relationships/slide" Target="slides/slide96.xml"/><Relationship Id="rId114" Type="http://schemas.openxmlformats.org/officeDocument/2006/relationships/slide" Target="slides/slide95.xml"/><Relationship Id="rId113" Type="http://schemas.openxmlformats.org/officeDocument/2006/relationships/slide" Target="slides/slide94.xml"/><Relationship Id="rId112" Type="http://schemas.openxmlformats.org/officeDocument/2006/relationships/slide" Target="slides/slide93.xml"/><Relationship Id="rId111" Type="http://schemas.openxmlformats.org/officeDocument/2006/relationships/slide" Target="slides/slide92.xml"/><Relationship Id="rId110" Type="http://schemas.openxmlformats.org/officeDocument/2006/relationships/slide" Target="slides/slide91.xml"/><Relationship Id="rId11" Type="http://schemas.openxmlformats.org/officeDocument/2006/relationships/slideMaster" Target="slideMasters/slideMaster10.xml"/><Relationship Id="rId109" Type="http://schemas.openxmlformats.org/officeDocument/2006/relationships/slide" Target="slides/slide90.xml"/><Relationship Id="rId108" Type="http://schemas.openxmlformats.org/officeDocument/2006/relationships/slide" Target="slides/slide89.xml"/><Relationship Id="rId107" Type="http://schemas.openxmlformats.org/officeDocument/2006/relationships/slide" Target="slides/slide88.xml"/><Relationship Id="rId106" Type="http://schemas.openxmlformats.org/officeDocument/2006/relationships/slide" Target="slides/slide87.xml"/><Relationship Id="rId105" Type="http://schemas.openxmlformats.org/officeDocument/2006/relationships/slide" Target="slides/slide86.xml"/><Relationship Id="rId104" Type="http://schemas.openxmlformats.org/officeDocument/2006/relationships/slide" Target="slides/slide85.xml"/><Relationship Id="rId103" Type="http://schemas.openxmlformats.org/officeDocument/2006/relationships/slide" Target="slides/slide84.xml"/><Relationship Id="rId102" Type="http://schemas.openxmlformats.org/officeDocument/2006/relationships/slide" Target="slides/slide83.xml"/><Relationship Id="rId101" Type="http://schemas.openxmlformats.org/officeDocument/2006/relationships/slide" Target="slides/slide82.xml"/><Relationship Id="rId100" Type="http://schemas.openxmlformats.org/officeDocument/2006/relationships/slide" Target="slides/slide81.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69E6C644-74FC-4D44-AB81-2709554C9147}" type="datetimeFigureOut">
              <a:rPr lang="zh-CN" altLang="en-US" smtClean="0"/>
            </a:fld>
            <a:endParaRPr lang="zh-CN" altLang="en-US"/>
          </a:p>
        </p:txBody>
      </p:sp>
      <p:sp>
        <p:nvSpPr>
          <p:cNvPr id="4" name="页脚占位符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048ACB8-82BB-45CD-9FE9-610CE3440BB0}"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F556F344-34FD-4E14-B679-9401DE38C7A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CF81660A-873B-4A21-B820-86EACE2D5F0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49"/>
          <p:cNvSpPr>
            <a:spLocks noGrp="1" noChangeArrowheads="1"/>
          </p:cNvSpPr>
          <p:nvPr>
            <p:ph type="sldNum" sz="quarter"/>
          </p:nvPr>
        </p:nvSpPr>
        <p:spPr>
          <a:noFill/>
        </p:spPr>
        <p:txBody>
          <a:bodyPr/>
          <a:lstStyle/>
          <a:p>
            <a:pPr defTabSz="403860"/>
            <a:fld id="{DFF13921-433A-452C-8781-0C688C459168}" type="slidenum">
              <a:rPr lang="en-US" altLang="zh-CN">
                <a:latin typeface="Times New Roman" panose="02020603050405020304" pitchFamily="18" charset="0"/>
              </a:rPr>
            </a:fld>
            <a:endParaRPr lang="en-US" altLang="zh-CN" dirty="0">
              <a:latin typeface="Times New Roman" panose="02020603050405020304" pitchFamily="18" charset="0"/>
            </a:endParaRPr>
          </a:p>
        </p:txBody>
      </p:sp>
      <p:sp>
        <p:nvSpPr>
          <p:cNvPr id="26627" name="Text Box 1"/>
          <p:cNvSpPr txBox="1">
            <a:spLocks noChangeArrowheads="1"/>
          </p:cNvSpPr>
          <p:nvPr/>
        </p:nvSpPr>
        <p:spPr bwMode="auto">
          <a:xfrm>
            <a:off x="4017769" y="9722503"/>
            <a:ext cx="3077059" cy="507551"/>
          </a:xfrm>
          <a:prstGeom prst="rect">
            <a:avLst/>
          </a:prstGeom>
          <a:noFill/>
          <a:ln w="9525">
            <a:noFill/>
            <a:round/>
          </a:ln>
        </p:spPr>
        <p:txBody>
          <a:bodyPr lIns="0" tIns="0" rIns="0" bIns="0" anchor="b"/>
          <a:lstStyle/>
          <a:p>
            <a:pPr algn="r">
              <a:lnSpc>
                <a:spcPct val="95000"/>
              </a:lnSpc>
              <a:tabLst>
                <a:tab pos="0" algn="l"/>
                <a:tab pos="424815" algn="l"/>
                <a:tab pos="851535" algn="l"/>
                <a:tab pos="1278255" algn="l"/>
                <a:tab pos="1704975" algn="l"/>
                <a:tab pos="2131060" algn="l"/>
                <a:tab pos="2557780" algn="l"/>
                <a:tab pos="2984500" algn="l"/>
                <a:tab pos="3411220" algn="l"/>
                <a:tab pos="3837940" algn="l"/>
                <a:tab pos="4264660" algn="l"/>
                <a:tab pos="4691380" algn="l"/>
                <a:tab pos="5118100" algn="l"/>
                <a:tab pos="5544185" algn="l"/>
                <a:tab pos="5970905" algn="l"/>
                <a:tab pos="6397625" algn="l"/>
                <a:tab pos="6824345" algn="l"/>
                <a:tab pos="7251065" algn="l"/>
                <a:tab pos="7677785" algn="l"/>
                <a:tab pos="8104505" algn="l"/>
                <a:tab pos="8531225" algn="l"/>
              </a:tabLst>
            </a:pPr>
            <a:fld id="{71E9B9DE-4EE6-446A-B153-879FB46C5256}" type="slidenum">
              <a:rPr lang="en-US" altLang="zh-CN" sz="1300">
                <a:solidFill>
                  <a:srgbClr val="000000"/>
                </a:solidFill>
                <a:latin typeface="Times New Roman" panose="02020603050405020304" pitchFamily="18" charset="0"/>
                <a:ea typeface="宋体" pitchFamily="2" charset="-122"/>
              </a:rPr>
            </a:fld>
            <a:endParaRPr lang="en-US" altLang="zh-CN" sz="1300" dirty="0">
              <a:solidFill>
                <a:srgbClr val="000000"/>
              </a:solidFill>
              <a:latin typeface="Times New Roman" panose="02020603050405020304" pitchFamily="18" charset="0"/>
              <a:ea typeface="宋体" pitchFamily="2" charset="-122"/>
            </a:endParaRPr>
          </a:p>
        </p:txBody>
      </p:sp>
      <p:sp>
        <p:nvSpPr>
          <p:cNvPr id="26628" name="Rectangle 2"/>
          <p:cNvSpPr txBox="1">
            <a:spLocks noGrp="1" noRot="1" noChangeAspect="1" noChangeArrowheads="1" noTextEdit="1"/>
          </p:cNvSpPr>
          <p:nvPr>
            <p:ph type="sldImg"/>
          </p:nvPr>
        </p:nvSpPr>
        <p:spPr>
          <a:xfrm>
            <a:off x="138113" y="777875"/>
            <a:ext cx="6819900" cy="3836988"/>
          </a:xfrm>
          <a:solidFill>
            <a:srgbClr val="FFFFFF"/>
          </a:solidFill>
          <a:ln>
            <a:solidFill>
              <a:srgbClr val="000000"/>
            </a:solidFill>
            <a:miter lim="800000"/>
          </a:ln>
        </p:spPr>
      </p:sp>
      <p:sp>
        <p:nvSpPr>
          <p:cNvPr id="26629" name="Rectangle 3"/>
          <p:cNvSpPr txBox="1">
            <a:spLocks noGrp="1" noChangeArrowheads="1"/>
          </p:cNvSpPr>
          <p:nvPr>
            <p:ph type="body" idx="1"/>
          </p:nvPr>
        </p:nvSpPr>
        <p:spPr>
          <a:xfrm>
            <a:off x="709632" y="4861252"/>
            <a:ext cx="5680036" cy="4605955"/>
          </a:xfrm>
          <a:noFill/>
        </p:spPr>
        <p:txBody>
          <a:bodyPr wrap="none" anchor="ctr"/>
          <a:lstStyle/>
          <a:p>
            <a:endParaRPr lang="zh-CN" altLang="zh-CN">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49"/>
          <p:cNvSpPr>
            <a:spLocks noGrp="1" noChangeArrowheads="1"/>
          </p:cNvSpPr>
          <p:nvPr>
            <p:ph type="sldNum" sz="quarter"/>
          </p:nvPr>
        </p:nvSpPr>
        <p:spPr>
          <a:noFill/>
        </p:spPr>
        <p:txBody>
          <a:bodyPr/>
          <a:lstStyle/>
          <a:p>
            <a:pPr defTabSz="403860"/>
            <a:fld id="{DFF13921-433A-452C-8781-0C688C459168}" type="slidenum">
              <a:rPr lang="en-US" altLang="zh-CN">
                <a:latin typeface="Times New Roman" panose="02020603050405020304" pitchFamily="18" charset="0"/>
              </a:rPr>
            </a:fld>
            <a:endParaRPr lang="en-US" altLang="zh-CN" dirty="0">
              <a:latin typeface="Times New Roman" panose="02020603050405020304" pitchFamily="18" charset="0"/>
            </a:endParaRPr>
          </a:p>
        </p:txBody>
      </p:sp>
      <p:sp>
        <p:nvSpPr>
          <p:cNvPr id="26627" name="Text Box 1"/>
          <p:cNvSpPr txBox="1">
            <a:spLocks noChangeArrowheads="1"/>
          </p:cNvSpPr>
          <p:nvPr/>
        </p:nvSpPr>
        <p:spPr bwMode="auto">
          <a:xfrm>
            <a:off x="4017769" y="9722503"/>
            <a:ext cx="3077059" cy="507551"/>
          </a:xfrm>
          <a:prstGeom prst="rect">
            <a:avLst/>
          </a:prstGeom>
          <a:noFill/>
          <a:ln w="9525">
            <a:noFill/>
            <a:round/>
          </a:ln>
        </p:spPr>
        <p:txBody>
          <a:bodyPr lIns="0" tIns="0" rIns="0" bIns="0" anchor="b"/>
          <a:lstStyle/>
          <a:p>
            <a:pPr algn="r">
              <a:lnSpc>
                <a:spcPct val="95000"/>
              </a:lnSpc>
              <a:tabLst>
                <a:tab pos="0" algn="l"/>
                <a:tab pos="424815" algn="l"/>
                <a:tab pos="851535" algn="l"/>
                <a:tab pos="1278255" algn="l"/>
                <a:tab pos="1704975" algn="l"/>
                <a:tab pos="2131060" algn="l"/>
                <a:tab pos="2557780" algn="l"/>
                <a:tab pos="2984500" algn="l"/>
                <a:tab pos="3411220" algn="l"/>
                <a:tab pos="3837940" algn="l"/>
                <a:tab pos="4264660" algn="l"/>
                <a:tab pos="4691380" algn="l"/>
                <a:tab pos="5118100" algn="l"/>
                <a:tab pos="5544185" algn="l"/>
                <a:tab pos="5970905" algn="l"/>
                <a:tab pos="6397625" algn="l"/>
                <a:tab pos="6824345" algn="l"/>
                <a:tab pos="7251065" algn="l"/>
                <a:tab pos="7677785" algn="l"/>
                <a:tab pos="8104505" algn="l"/>
                <a:tab pos="8531225" algn="l"/>
              </a:tabLst>
            </a:pPr>
            <a:fld id="{71E9B9DE-4EE6-446A-B153-879FB46C5256}" type="slidenum">
              <a:rPr lang="en-US" altLang="zh-CN" sz="1300">
                <a:solidFill>
                  <a:srgbClr val="000000"/>
                </a:solidFill>
                <a:latin typeface="Times New Roman" panose="02020603050405020304" pitchFamily="18" charset="0"/>
                <a:ea typeface="宋体" pitchFamily="2" charset="-122"/>
              </a:rPr>
            </a:fld>
            <a:endParaRPr lang="en-US" altLang="zh-CN" sz="1300" dirty="0">
              <a:solidFill>
                <a:srgbClr val="000000"/>
              </a:solidFill>
              <a:latin typeface="Times New Roman" panose="02020603050405020304" pitchFamily="18" charset="0"/>
              <a:ea typeface="宋体" pitchFamily="2" charset="-122"/>
            </a:endParaRPr>
          </a:p>
        </p:txBody>
      </p:sp>
      <p:sp>
        <p:nvSpPr>
          <p:cNvPr id="26628" name="Rectangle 2"/>
          <p:cNvSpPr txBox="1">
            <a:spLocks noGrp="1" noRot="1" noChangeAspect="1" noChangeArrowheads="1" noTextEdit="1"/>
          </p:cNvSpPr>
          <p:nvPr>
            <p:ph type="sldImg"/>
          </p:nvPr>
        </p:nvSpPr>
        <p:spPr>
          <a:xfrm>
            <a:off x="138113" y="777875"/>
            <a:ext cx="6819900" cy="3836988"/>
          </a:xfrm>
          <a:solidFill>
            <a:srgbClr val="FFFFFF"/>
          </a:solidFill>
          <a:ln>
            <a:solidFill>
              <a:srgbClr val="000000"/>
            </a:solidFill>
            <a:miter lim="800000"/>
          </a:ln>
        </p:spPr>
      </p:sp>
      <p:sp>
        <p:nvSpPr>
          <p:cNvPr id="26629" name="Rectangle 3"/>
          <p:cNvSpPr txBox="1">
            <a:spLocks noGrp="1" noChangeArrowheads="1"/>
          </p:cNvSpPr>
          <p:nvPr>
            <p:ph type="body" idx="1"/>
          </p:nvPr>
        </p:nvSpPr>
        <p:spPr>
          <a:xfrm>
            <a:off x="709632" y="4861252"/>
            <a:ext cx="5680036" cy="4605955"/>
          </a:xfrm>
          <a:noFill/>
        </p:spPr>
        <p:txBody>
          <a:bodyPr wrap="none" anchor="ctr"/>
          <a:lstStyle/>
          <a:p>
            <a:endParaRPr lang="zh-CN" altLang="zh-CN">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49"/>
          <p:cNvSpPr>
            <a:spLocks noGrp="1" noChangeArrowheads="1"/>
          </p:cNvSpPr>
          <p:nvPr>
            <p:ph type="sldNum" sz="quarter"/>
          </p:nvPr>
        </p:nvSpPr>
        <p:spPr>
          <a:noFill/>
        </p:spPr>
        <p:txBody>
          <a:bodyPr/>
          <a:lstStyle/>
          <a:p>
            <a:pPr defTabSz="403860"/>
            <a:fld id="{DFF13921-433A-452C-8781-0C688C459168}" type="slidenum">
              <a:rPr lang="en-US" altLang="zh-CN">
                <a:latin typeface="Times New Roman" panose="02020603050405020304" pitchFamily="18" charset="0"/>
              </a:rPr>
            </a:fld>
            <a:endParaRPr lang="en-US" altLang="zh-CN" dirty="0">
              <a:latin typeface="Times New Roman" panose="02020603050405020304" pitchFamily="18" charset="0"/>
            </a:endParaRPr>
          </a:p>
        </p:txBody>
      </p:sp>
      <p:sp>
        <p:nvSpPr>
          <p:cNvPr id="26627" name="Text Box 1"/>
          <p:cNvSpPr txBox="1">
            <a:spLocks noChangeArrowheads="1"/>
          </p:cNvSpPr>
          <p:nvPr/>
        </p:nvSpPr>
        <p:spPr bwMode="auto">
          <a:xfrm>
            <a:off x="4017769" y="9722503"/>
            <a:ext cx="3077059" cy="507551"/>
          </a:xfrm>
          <a:prstGeom prst="rect">
            <a:avLst/>
          </a:prstGeom>
          <a:noFill/>
          <a:ln w="9525">
            <a:noFill/>
            <a:round/>
          </a:ln>
        </p:spPr>
        <p:txBody>
          <a:bodyPr lIns="0" tIns="0" rIns="0" bIns="0" anchor="b"/>
          <a:lstStyle/>
          <a:p>
            <a:pPr algn="r">
              <a:lnSpc>
                <a:spcPct val="95000"/>
              </a:lnSpc>
              <a:tabLst>
                <a:tab pos="0" algn="l"/>
                <a:tab pos="424815" algn="l"/>
                <a:tab pos="851535" algn="l"/>
                <a:tab pos="1278255" algn="l"/>
                <a:tab pos="1704975" algn="l"/>
                <a:tab pos="2131060" algn="l"/>
                <a:tab pos="2557780" algn="l"/>
                <a:tab pos="2984500" algn="l"/>
                <a:tab pos="3411220" algn="l"/>
                <a:tab pos="3837940" algn="l"/>
                <a:tab pos="4264660" algn="l"/>
                <a:tab pos="4691380" algn="l"/>
                <a:tab pos="5118100" algn="l"/>
                <a:tab pos="5544185" algn="l"/>
                <a:tab pos="5970905" algn="l"/>
                <a:tab pos="6397625" algn="l"/>
                <a:tab pos="6824345" algn="l"/>
                <a:tab pos="7251065" algn="l"/>
                <a:tab pos="7677785" algn="l"/>
                <a:tab pos="8104505" algn="l"/>
                <a:tab pos="8531225" algn="l"/>
              </a:tabLst>
            </a:pPr>
            <a:fld id="{71E9B9DE-4EE6-446A-B153-879FB46C5256}" type="slidenum">
              <a:rPr lang="en-US" altLang="zh-CN" sz="1300">
                <a:solidFill>
                  <a:srgbClr val="000000"/>
                </a:solidFill>
                <a:latin typeface="Times New Roman" panose="02020603050405020304" pitchFamily="18" charset="0"/>
                <a:ea typeface="宋体" pitchFamily="2" charset="-122"/>
              </a:rPr>
            </a:fld>
            <a:endParaRPr lang="en-US" altLang="zh-CN" sz="1300" dirty="0">
              <a:solidFill>
                <a:srgbClr val="000000"/>
              </a:solidFill>
              <a:latin typeface="Times New Roman" panose="02020603050405020304" pitchFamily="18" charset="0"/>
              <a:ea typeface="宋体" pitchFamily="2" charset="-122"/>
            </a:endParaRPr>
          </a:p>
        </p:txBody>
      </p:sp>
      <p:sp>
        <p:nvSpPr>
          <p:cNvPr id="26628" name="Rectangle 2"/>
          <p:cNvSpPr txBox="1">
            <a:spLocks noGrp="1" noRot="1" noChangeAspect="1" noChangeArrowheads="1" noTextEdit="1"/>
          </p:cNvSpPr>
          <p:nvPr>
            <p:ph type="sldImg"/>
          </p:nvPr>
        </p:nvSpPr>
        <p:spPr>
          <a:xfrm>
            <a:off x="138113" y="777875"/>
            <a:ext cx="6819900" cy="3836988"/>
          </a:xfrm>
          <a:solidFill>
            <a:srgbClr val="FFFFFF"/>
          </a:solidFill>
          <a:ln>
            <a:solidFill>
              <a:srgbClr val="000000"/>
            </a:solidFill>
            <a:miter lim="800000"/>
          </a:ln>
        </p:spPr>
      </p:sp>
      <p:sp>
        <p:nvSpPr>
          <p:cNvPr id="26629" name="Rectangle 3"/>
          <p:cNvSpPr txBox="1">
            <a:spLocks noGrp="1" noChangeArrowheads="1"/>
          </p:cNvSpPr>
          <p:nvPr>
            <p:ph type="body" idx="1"/>
          </p:nvPr>
        </p:nvSpPr>
        <p:spPr>
          <a:xfrm>
            <a:off x="709632" y="4861252"/>
            <a:ext cx="5680036" cy="4605955"/>
          </a:xfrm>
          <a:noFill/>
        </p:spPr>
        <p:txBody>
          <a:bodyPr wrap="none" anchor="ctr"/>
          <a:lstStyle/>
          <a:p>
            <a:endParaRPr lang="zh-CN" altLang="zh-CN">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49"/>
          <p:cNvSpPr>
            <a:spLocks noGrp="1" noChangeArrowheads="1"/>
          </p:cNvSpPr>
          <p:nvPr>
            <p:ph type="sldNum" sz="quarter"/>
          </p:nvPr>
        </p:nvSpPr>
        <p:spPr>
          <a:noFill/>
        </p:spPr>
        <p:txBody>
          <a:bodyPr/>
          <a:lstStyle/>
          <a:p>
            <a:pPr defTabSz="403860"/>
            <a:fld id="{DFF13921-433A-452C-8781-0C688C459168}" type="slidenum">
              <a:rPr lang="en-US" altLang="zh-CN">
                <a:latin typeface="Times New Roman" panose="02020603050405020304" pitchFamily="18" charset="0"/>
              </a:rPr>
            </a:fld>
            <a:endParaRPr lang="en-US" altLang="zh-CN" dirty="0">
              <a:latin typeface="Times New Roman" panose="02020603050405020304" pitchFamily="18" charset="0"/>
            </a:endParaRPr>
          </a:p>
        </p:txBody>
      </p:sp>
      <p:sp>
        <p:nvSpPr>
          <p:cNvPr id="26627" name="Text Box 1"/>
          <p:cNvSpPr txBox="1">
            <a:spLocks noChangeArrowheads="1"/>
          </p:cNvSpPr>
          <p:nvPr/>
        </p:nvSpPr>
        <p:spPr bwMode="auto">
          <a:xfrm>
            <a:off x="4017769" y="9722503"/>
            <a:ext cx="3077059" cy="507551"/>
          </a:xfrm>
          <a:prstGeom prst="rect">
            <a:avLst/>
          </a:prstGeom>
          <a:noFill/>
          <a:ln w="9525">
            <a:noFill/>
            <a:round/>
          </a:ln>
        </p:spPr>
        <p:txBody>
          <a:bodyPr lIns="0" tIns="0" rIns="0" bIns="0" anchor="b"/>
          <a:lstStyle/>
          <a:p>
            <a:pPr algn="r">
              <a:lnSpc>
                <a:spcPct val="95000"/>
              </a:lnSpc>
              <a:tabLst>
                <a:tab pos="0" algn="l"/>
                <a:tab pos="424815" algn="l"/>
                <a:tab pos="851535" algn="l"/>
                <a:tab pos="1278255" algn="l"/>
                <a:tab pos="1704975" algn="l"/>
                <a:tab pos="2131060" algn="l"/>
                <a:tab pos="2557780" algn="l"/>
                <a:tab pos="2984500" algn="l"/>
                <a:tab pos="3411220" algn="l"/>
                <a:tab pos="3837940" algn="l"/>
                <a:tab pos="4264660" algn="l"/>
                <a:tab pos="4691380" algn="l"/>
                <a:tab pos="5118100" algn="l"/>
                <a:tab pos="5544185" algn="l"/>
                <a:tab pos="5970905" algn="l"/>
                <a:tab pos="6397625" algn="l"/>
                <a:tab pos="6824345" algn="l"/>
                <a:tab pos="7251065" algn="l"/>
                <a:tab pos="7677785" algn="l"/>
                <a:tab pos="8104505" algn="l"/>
                <a:tab pos="8531225" algn="l"/>
              </a:tabLst>
            </a:pPr>
            <a:fld id="{71E9B9DE-4EE6-446A-B153-879FB46C5256}" type="slidenum">
              <a:rPr lang="en-US" altLang="zh-CN" sz="1300">
                <a:solidFill>
                  <a:srgbClr val="000000"/>
                </a:solidFill>
                <a:latin typeface="Times New Roman" panose="02020603050405020304" pitchFamily="18" charset="0"/>
                <a:ea typeface="宋体" pitchFamily="2" charset="-122"/>
              </a:rPr>
            </a:fld>
            <a:endParaRPr lang="en-US" altLang="zh-CN" sz="1300" dirty="0">
              <a:solidFill>
                <a:srgbClr val="000000"/>
              </a:solidFill>
              <a:latin typeface="Times New Roman" panose="02020603050405020304" pitchFamily="18" charset="0"/>
              <a:ea typeface="宋体" pitchFamily="2" charset="-122"/>
            </a:endParaRPr>
          </a:p>
        </p:txBody>
      </p:sp>
      <p:sp>
        <p:nvSpPr>
          <p:cNvPr id="26628" name="Rectangle 2"/>
          <p:cNvSpPr txBox="1">
            <a:spLocks noGrp="1" noRot="1" noChangeAspect="1" noChangeArrowheads="1" noTextEdit="1"/>
          </p:cNvSpPr>
          <p:nvPr>
            <p:ph type="sldImg"/>
          </p:nvPr>
        </p:nvSpPr>
        <p:spPr>
          <a:xfrm>
            <a:off x="138113" y="777875"/>
            <a:ext cx="6819900" cy="3836988"/>
          </a:xfrm>
          <a:solidFill>
            <a:srgbClr val="FFFFFF"/>
          </a:solidFill>
          <a:ln>
            <a:solidFill>
              <a:srgbClr val="000000"/>
            </a:solidFill>
            <a:miter lim="800000"/>
          </a:ln>
        </p:spPr>
      </p:sp>
      <p:sp>
        <p:nvSpPr>
          <p:cNvPr id="26629" name="Rectangle 3"/>
          <p:cNvSpPr txBox="1">
            <a:spLocks noGrp="1" noChangeArrowheads="1"/>
          </p:cNvSpPr>
          <p:nvPr>
            <p:ph type="body" idx="1"/>
          </p:nvPr>
        </p:nvSpPr>
        <p:spPr>
          <a:xfrm>
            <a:off x="709632" y="4861252"/>
            <a:ext cx="5680036" cy="4605955"/>
          </a:xfrm>
          <a:noFill/>
        </p:spPr>
        <p:txBody>
          <a:bodyPr wrap="none" anchor="ctr"/>
          <a:lstStyle/>
          <a:p>
            <a:endParaRPr lang="zh-CN" altLang="zh-CN">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49"/>
          <p:cNvSpPr>
            <a:spLocks noGrp="1" noChangeArrowheads="1"/>
          </p:cNvSpPr>
          <p:nvPr>
            <p:ph type="sldNum" sz="quarter"/>
          </p:nvPr>
        </p:nvSpPr>
        <p:spPr>
          <a:noFill/>
        </p:spPr>
        <p:txBody>
          <a:bodyPr/>
          <a:lstStyle/>
          <a:p>
            <a:pPr defTabSz="403860"/>
            <a:fld id="{DFF13921-433A-452C-8781-0C688C459168}" type="slidenum">
              <a:rPr lang="en-US" altLang="zh-CN">
                <a:latin typeface="Times New Roman" panose="02020603050405020304" pitchFamily="18" charset="0"/>
              </a:rPr>
            </a:fld>
            <a:endParaRPr lang="en-US" altLang="zh-CN" dirty="0">
              <a:latin typeface="Times New Roman" panose="02020603050405020304" pitchFamily="18" charset="0"/>
            </a:endParaRPr>
          </a:p>
        </p:txBody>
      </p:sp>
      <p:sp>
        <p:nvSpPr>
          <p:cNvPr id="26627" name="Text Box 1"/>
          <p:cNvSpPr txBox="1">
            <a:spLocks noChangeArrowheads="1"/>
          </p:cNvSpPr>
          <p:nvPr/>
        </p:nvSpPr>
        <p:spPr bwMode="auto">
          <a:xfrm>
            <a:off x="4017769" y="9722503"/>
            <a:ext cx="3077059" cy="507551"/>
          </a:xfrm>
          <a:prstGeom prst="rect">
            <a:avLst/>
          </a:prstGeom>
          <a:noFill/>
          <a:ln w="9525">
            <a:noFill/>
            <a:round/>
          </a:ln>
        </p:spPr>
        <p:txBody>
          <a:bodyPr lIns="0" tIns="0" rIns="0" bIns="0" anchor="b"/>
          <a:lstStyle/>
          <a:p>
            <a:pPr algn="r">
              <a:lnSpc>
                <a:spcPct val="95000"/>
              </a:lnSpc>
              <a:tabLst>
                <a:tab pos="0" algn="l"/>
                <a:tab pos="424815" algn="l"/>
                <a:tab pos="851535" algn="l"/>
                <a:tab pos="1278255" algn="l"/>
                <a:tab pos="1704975" algn="l"/>
                <a:tab pos="2131060" algn="l"/>
                <a:tab pos="2557780" algn="l"/>
                <a:tab pos="2984500" algn="l"/>
                <a:tab pos="3411220" algn="l"/>
                <a:tab pos="3837940" algn="l"/>
                <a:tab pos="4264660" algn="l"/>
                <a:tab pos="4691380" algn="l"/>
                <a:tab pos="5118100" algn="l"/>
                <a:tab pos="5544185" algn="l"/>
                <a:tab pos="5970905" algn="l"/>
                <a:tab pos="6397625" algn="l"/>
                <a:tab pos="6824345" algn="l"/>
                <a:tab pos="7251065" algn="l"/>
                <a:tab pos="7677785" algn="l"/>
                <a:tab pos="8104505" algn="l"/>
                <a:tab pos="8531225" algn="l"/>
              </a:tabLst>
            </a:pPr>
            <a:fld id="{71E9B9DE-4EE6-446A-B153-879FB46C5256}" type="slidenum">
              <a:rPr lang="en-US" altLang="zh-CN" sz="1300">
                <a:solidFill>
                  <a:srgbClr val="000000"/>
                </a:solidFill>
                <a:latin typeface="Times New Roman" panose="02020603050405020304" pitchFamily="18" charset="0"/>
                <a:ea typeface="宋体" pitchFamily="2" charset="-122"/>
              </a:rPr>
            </a:fld>
            <a:endParaRPr lang="en-US" altLang="zh-CN" sz="1300" dirty="0">
              <a:solidFill>
                <a:srgbClr val="000000"/>
              </a:solidFill>
              <a:latin typeface="Times New Roman" panose="02020603050405020304" pitchFamily="18" charset="0"/>
              <a:ea typeface="宋体" pitchFamily="2" charset="-122"/>
            </a:endParaRPr>
          </a:p>
        </p:txBody>
      </p:sp>
      <p:sp>
        <p:nvSpPr>
          <p:cNvPr id="26628" name="Rectangle 2"/>
          <p:cNvSpPr txBox="1">
            <a:spLocks noGrp="1" noRot="1" noChangeAspect="1" noChangeArrowheads="1" noTextEdit="1"/>
          </p:cNvSpPr>
          <p:nvPr>
            <p:ph type="sldImg"/>
          </p:nvPr>
        </p:nvSpPr>
        <p:spPr>
          <a:xfrm>
            <a:off x="138113" y="777875"/>
            <a:ext cx="6819900" cy="3836988"/>
          </a:xfrm>
          <a:solidFill>
            <a:srgbClr val="FFFFFF"/>
          </a:solidFill>
          <a:ln>
            <a:solidFill>
              <a:srgbClr val="000000"/>
            </a:solidFill>
            <a:miter lim="800000"/>
          </a:ln>
        </p:spPr>
      </p:sp>
      <p:sp>
        <p:nvSpPr>
          <p:cNvPr id="26629" name="Rectangle 3"/>
          <p:cNvSpPr txBox="1">
            <a:spLocks noGrp="1" noChangeArrowheads="1"/>
          </p:cNvSpPr>
          <p:nvPr>
            <p:ph type="body" idx="1"/>
          </p:nvPr>
        </p:nvSpPr>
        <p:spPr>
          <a:xfrm>
            <a:off x="709632" y="4861252"/>
            <a:ext cx="5680036" cy="4605955"/>
          </a:xfrm>
          <a:noFill/>
        </p:spPr>
        <p:txBody>
          <a:bodyPr wrap="none" anchor="ctr"/>
          <a:lstStyle/>
          <a:p>
            <a:endParaRPr lang="zh-CN" altLang="zh-CN">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49"/>
          <p:cNvSpPr>
            <a:spLocks noGrp="1" noChangeArrowheads="1"/>
          </p:cNvSpPr>
          <p:nvPr>
            <p:ph type="sldNum" sz="quarter"/>
          </p:nvPr>
        </p:nvSpPr>
        <p:spPr>
          <a:noFill/>
        </p:spPr>
        <p:txBody>
          <a:bodyPr/>
          <a:lstStyle/>
          <a:p>
            <a:pPr defTabSz="403860"/>
            <a:fld id="{DFF13921-433A-452C-8781-0C688C459168}" type="slidenum">
              <a:rPr lang="en-US" altLang="zh-CN">
                <a:latin typeface="Times New Roman" panose="02020603050405020304" pitchFamily="18" charset="0"/>
              </a:rPr>
            </a:fld>
            <a:endParaRPr lang="en-US" altLang="zh-CN" dirty="0">
              <a:latin typeface="Times New Roman" panose="02020603050405020304" pitchFamily="18" charset="0"/>
            </a:endParaRPr>
          </a:p>
        </p:txBody>
      </p:sp>
      <p:sp>
        <p:nvSpPr>
          <p:cNvPr id="26627" name="Text Box 1"/>
          <p:cNvSpPr txBox="1">
            <a:spLocks noChangeArrowheads="1"/>
          </p:cNvSpPr>
          <p:nvPr/>
        </p:nvSpPr>
        <p:spPr bwMode="auto">
          <a:xfrm>
            <a:off x="4017769" y="9722503"/>
            <a:ext cx="3077059" cy="507551"/>
          </a:xfrm>
          <a:prstGeom prst="rect">
            <a:avLst/>
          </a:prstGeom>
          <a:noFill/>
          <a:ln w="9525">
            <a:noFill/>
            <a:round/>
          </a:ln>
        </p:spPr>
        <p:txBody>
          <a:bodyPr lIns="0" tIns="0" rIns="0" bIns="0" anchor="b"/>
          <a:lstStyle/>
          <a:p>
            <a:pPr algn="r">
              <a:lnSpc>
                <a:spcPct val="95000"/>
              </a:lnSpc>
              <a:tabLst>
                <a:tab pos="0" algn="l"/>
                <a:tab pos="424815" algn="l"/>
                <a:tab pos="851535" algn="l"/>
                <a:tab pos="1278255" algn="l"/>
                <a:tab pos="1704975" algn="l"/>
                <a:tab pos="2131060" algn="l"/>
                <a:tab pos="2557780" algn="l"/>
                <a:tab pos="2984500" algn="l"/>
                <a:tab pos="3411220" algn="l"/>
                <a:tab pos="3837940" algn="l"/>
                <a:tab pos="4264660" algn="l"/>
                <a:tab pos="4691380" algn="l"/>
                <a:tab pos="5118100" algn="l"/>
                <a:tab pos="5544185" algn="l"/>
                <a:tab pos="5970905" algn="l"/>
                <a:tab pos="6397625" algn="l"/>
                <a:tab pos="6824345" algn="l"/>
                <a:tab pos="7251065" algn="l"/>
                <a:tab pos="7677785" algn="l"/>
                <a:tab pos="8104505" algn="l"/>
                <a:tab pos="8531225" algn="l"/>
              </a:tabLst>
            </a:pPr>
            <a:fld id="{71E9B9DE-4EE6-446A-B153-879FB46C5256}" type="slidenum">
              <a:rPr lang="en-US" altLang="zh-CN" sz="1300">
                <a:solidFill>
                  <a:srgbClr val="000000"/>
                </a:solidFill>
                <a:latin typeface="Times New Roman" panose="02020603050405020304" pitchFamily="18" charset="0"/>
                <a:ea typeface="宋体" pitchFamily="2" charset="-122"/>
              </a:rPr>
            </a:fld>
            <a:endParaRPr lang="en-US" altLang="zh-CN" sz="1300" dirty="0">
              <a:solidFill>
                <a:srgbClr val="000000"/>
              </a:solidFill>
              <a:latin typeface="Times New Roman" panose="02020603050405020304" pitchFamily="18" charset="0"/>
              <a:ea typeface="宋体" pitchFamily="2" charset="-122"/>
            </a:endParaRPr>
          </a:p>
        </p:txBody>
      </p:sp>
      <p:sp>
        <p:nvSpPr>
          <p:cNvPr id="26628" name="Rectangle 2"/>
          <p:cNvSpPr txBox="1">
            <a:spLocks noGrp="1" noRot="1" noChangeAspect="1" noChangeArrowheads="1" noTextEdit="1"/>
          </p:cNvSpPr>
          <p:nvPr>
            <p:ph type="sldImg"/>
          </p:nvPr>
        </p:nvSpPr>
        <p:spPr>
          <a:xfrm>
            <a:off x="138113" y="777875"/>
            <a:ext cx="6819900" cy="3836988"/>
          </a:xfrm>
          <a:solidFill>
            <a:srgbClr val="FFFFFF"/>
          </a:solidFill>
          <a:ln>
            <a:solidFill>
              <a:srgbClr val="000000"/>
            </a:solidFill>
            <a:miter lim="800000"/>
          </a:ln>
        </p:spPr>
      </p:sp>
      <p:sp>
        <p:nvSpPr>
          <p:cNvPr id="26629" name="Rectangle 3"/>
          <p:cNvSpPr txBox="1">
            <a:spLocks noGrp="1" noChangeArrowheads="1"/>
          </p:cNvSpPr>
          <p:nvPr>
            <p:ph type="body" idx="1"/>
          </p:nvPr>
        </p:nvSpPr>
        <p:spPr>
          <a:xfrm>
            <a:off x="709632" y="4861252"/>
            <a:ext cx="5680036" cy="4605955"/>
          </a:xfrm>
          <a:noFill/>
        </p:spPr>
        <p:txBody>
          <a:bodyPr wrap="none" anchor="ctr"/>
          <a:lstStyle/>
          <a:p>
            <a:endParaRPr lang="zh-CN" altLang="zh-CN">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49"/>
          <p:cNvSpPr>
            <a:spLocks noGrp="1" noChangeArrowheads="1"/>
          </p:cNvSpPr>
          <p:nvPr>
            <p:ph type="sldNum" sz="quarter"/>
          </p:nvPr>
        </p:nvSpPr>
        <p:spPr>
          <a:noFill/>
        </p:spPr>
        <p:txBody>
          <a:bodyPr/>
          <a:lstStyle/>
          <a:p>
            <a:pPr defTabSz="403860"/>
            <a:fld id="{DFF13921-433A-452C-8781-0C688C459168}" type="slidenum">
              <a:rPr lang="en-US" altLang="zh-CN">
                <a:latin typeface="Times New Roman" panose="02020603050405020304" pitchFamily="18" charset="0"/>
              </a:rPr>
            </a:fld>
            <a:endParaRPr lang="en-US" altLang="zh-CN" dirty="0">
              <a:latin typeface="Times New Roman" panose="02020603050405020304" pitchFamily="18" charset="0"/>
            </a:endParaRPr>
          </a:p>
        </p:txBody>
      </p:sp>
      <p:sp>
        <p:nvSpPr>
          <p:cNvPr id="26627" name="Text Box 1"/>
          <p:cNvSpPr txBox="1">
            <a:spLocks noChangeArrowheads="1"/>
          </p:cNvSpPr>
          <p:nvPr/>
        </p:nvSpPr>
        <p:spPr bwMode="auto">
          <a:xfrm>
            <a:off x="4017769" y="9722503"/>
            <a:ext cx="3077059" cy="507551"/>
          </a:xfrm>
          <a:prstGeom prst="rect">
            <a:avLst/>
          </a:prstGeom>
          <a:noFill/>
          <a:ln w="9525">
            <a:noFill/>
            <a:round/>
          </a:ln>
        </p:spPr>
        <p:txBody>
          <a:bodyPr lIns="0" tIns="0" rIns="0" bIns="0" anchor="b"/>
          <a:lstStyle/>
          <a:p>
            <a:pPr algn="r">
              <a:lnSpc>
                <a:spcPct val="95000"/>
              </a:lnSpc>
              <a:tabLst>
                <a:tab pos="0" algn="l"/>
                <a:tab pos="424815" algn="l"/>
                <a:tab pos="851535" algn="l"/>
                <a:tab pos="1278255" algn="l"/>
                <a:tab pos="1704975" algn="l"/>
                <a:tab pos="2131060" algn="l"/>
                <a:tab pos="2557780" algn="l"/>
                <a:tab pos="2984500" algn="l"/>
                <a:tab pos="3411220" algn="l"/>
                <a:tab pos="3837940" algn="l"/>
                <a:tab pos="4264660" algn="l"/>
                <a:tab pos="4691380" algn="l"/>
                <a:tab pos="5118100" algn="l"/>
                <a:tab pos="5544185" algn="l"/>
                <a:tab pos="5970905" algn="l"/>
                <a:tab pos="6397625" algn="l"/>
                <a:tab pos="6824345" algn="l"/>
                <a:tab pos="7251065" algn="l"/>
                <a:tab pos="7677785" algn="l"/>
                <a:tab pos="8104505" algn="l"/>
                <a:tab pos="8531225" algn="l"/>
              </a:tabLst>
            </a:pPr>
            <a:fld id="{71E9B9DE-4EE6-446A-B153-879FB46C5256}" type="slidenum">
              <a:rPr lang="en-US" altLang="zh-CN" sz="1300">
                <a:solidFill>
                  <a:srgbClr val="000000"/>
                </a:solidFill>
                <a:latin typeface="Times New Roman" panose="02020603050405020304" pitchFamily="18" charset="0"/>
                <a:ea typeface="宋体" pitchFamily="2" charset="-122"/>
              </a:rPr>
            </a:fld>
            <a:endParaRPr lang="en-US" altLang="zh-CN" sz="1300" dirty="0">
              <a:solidFill>
                <a:srgbClr val="000000"/>
              </a:solidFill>
              <a:latin typeface="Times New Roman" panose="02020603050405020304" pitchFamily="18" charset="0"/>
              <a:ea typeface="宋体" pitchFamily="2" charset="-122"/>
            </a:endParaRPr>
          </a:p>
        </p:txBody>
      </p:sp>
      <p:sp>
        <p:nvSpPr>
          <p:cNvPr id="26628" name="Rectangle 2"/>
          <p:cNvSpPr txBox="1">
            <a:spLocks noGrp="1" noRot="1" noChangeAspect="1" noChangeArrowheads="1" noTextEdit="1"/>
          </p:cNvSpPr>
          <p:nvPr>
            <p:ph type="sldImg"/>
          </p:nvPr>
        </p:nvSpPr>
        <p:spPr>
          <a:xfrm>
            <a:off x="138113" y="777875"/>
            <a:ext cx="6819900" cy="3836988"/>
          </a:xfrm>
          <a:solidFill>
            <a:srgbClr val="FFFFFF"/>
          </a:solidFill>
          <a:ln>
            <a:solidFill>
              <a:srgbClr val="000000"/>
            </a:solidFill>
            <a:miter lim="800000"/>
          </a:ln>
        </p:spPr>
      </p:sp>
      <p:sp>
        <p:nvSpPr>
          <p:cNvPr id="26629" name="Rectangle 3"/>
          <p:cNvSpPr txBox="1">
            <a:spLocks noGrp="1" noChangeArrowheads="1"/>
          </p:cNvSpPr>
          <p:nvPr>
            <p:ph type="body" idx="1"/>
          </p:nvPr>
        </p:nvSpPr>
        <p:spPr>
          <a:xfrm>
            <a:off x="709632" y="4861252"/>
            <a:ext cx="5680036" cy="4605955"/>
          </a:xfrm>
          <a:noFill/>
        </p:spPr>
        <p:txBody>
          <a:bodyPr wrap="none" anchor="ctr"/>
          <a:lstStyle/>
          <a:p>
            <a:endParaRPr lang="zh-CN" altLang="zh-CN">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49"/>
          <p:cNvSpPr>
            <a:spLocks noGrp="1" noChangeArrowheads="1"/>
          </p:cNvSpPr>
          <p:nvPr>
            <p:ph type="sldNum" sz="quarter"/>
          </p:nvPr>
        </p:nvSpPr>
        <p:spPr>
          <a:noFill/>
        </p:spPr>
        <p:txBody>
          <a:bodyPr/>
          <a:lstStyle/>
          <a:p>
            <a:pPr defTabSz="403860"/>
            <a:fld id="{DFF13921-433A-452C-8781-0C688C459168}" type="slidenum">
              <a:rPr lang="en-US" altLang="zh-CN">
                <a:latin typeface="Times New Roman" panose="02020603050405020304" pitchFamily="18" charset="0"/>
              </a:rPr>
            </a:fld>
            <a:endParaRPr lang="en-US" altLang="zh-CN" dirty="0">
              <a:latin typeface="Times New Roman" panose="02020603050405020304" pitchFamily="18" charset="0"/>
            </a:endParaRPr>
          </a:p>
        </p:txBody>
      </p:sp>
      <p:sp>
        <p:nvSpPr>
          <p:cNvPr id="26627" name="Text Box 1"/>
          <p:cNvSpPr txBox="1">
            <a:spLocks noChangeArrowheads="1"/>
          </p:cNvSpPr>
          <p:nvPr/>
        </p:nvSpPr>
        <p:spPr bwMode="auto">
          <a:xfrm>
            <a:off x="4017769" y="9722503"/>
            <a:ext cx="3077059" cy="507551"/>
          </a:xfrm>
          <a:prstGeom prst="rect">
            <a:avLst/>
          </a:prstGeom>
          <a:noFill/>
          <a:ln w="9525">
            <a:noFill/>
            <a:round/>
          </a:ln>
        </p:spPr>
        <p:txBody>
          <a:bodyPr lIns="0" tIns="0" rIns="0" bIns="0" anchor="b"/>
          <a:lstStyle/>
          <a:p>
            <a:pPr algn="r">
              <a:lnSpc>
                <a:spcPct val="95000"/>
              </a:lnSpc>
              <a:tabLst>
                <a:tab pos="0" algn="l"/>
                <a:tab pos="424815" algn="l"/>
                <a:tab pos="851535" algn="l"/>
                <a:tab pos="1278255" algn="l"/>
                <a:tab pos="1704975" algn="l"/>
                <a:tab pos="2131060" algn="l"/>
                <a:tab pos="2557780" algn="l"/>
                <a:tab pos="2984500" algn="l"/>
                <a:tab pos="3411220" algn="l"/>
                <a:tab pos="3837940" algn="l"/>
                <a:tab pos="4264660" algn="l"/>
                <a:tab pos="4691380" algn="l"/>
                <a:tab pos="5118100" algn="l"/>
                <a:tab pos="5544185" algn="l"/>
                <a:tab pos="5970905" algn="l"/>
                <a:tab pos="6397625" algn="l"/>
                <a:tab pos="6824345" algn="l"/>
                <a:tab pos="7251065" algn="l"/>
                <a:tab pos="7677785" algn="l"/>
                <a:tab pos="8104505" algn="l"/>
                <a:tab pos="8531225" algn="l"/>
              </a:tabLst>
            </a:pPr>
            <a:fld id="{71E9B9DE-4EE6-446A-B153-879FB46C5256}" type="slidenum">
              <a:rPr lang="en-US" altLang="zh-CN" sz="1300">
                <a:solidFill>
                  <a:srgbClr val="000000"/>
                </a:solidFill>
                <a:latin typeface="Times New Roman" panose="02020603050405020304" pitchFamily="18" charset="0"/>
                <a:ea typeface="宋体" pitchFamily="2" charset="-122"/>
              </a:rPr>
            </a:fld>
            <a:endParaRPr lang="en-US" altLang="zh-CN" sz="1300" dirty="0">
              <a:solidFill>
                <a:srgbClr val="000000"/>
              </a:solidFill>
              <a:latin typeface="Times New Roman" panose="02020603050405020304" pitchFamily="18" charset="0"/>
              <a:ea typeface="宋体" pitchFamily="2" charset="-122"/>
            </a:endParaRPr>
          </a:p>
        </p:txBody>
      </p:sp>
      <p:sp>
        <p:nvSpPr>
          <p:cNvPr id="26628" name="Rectangle 2"/>
          <p:cNvSpPr txBox="1">
            <a:spLocks noGrp="1" noRot="1" noChangeAspect="1" noChangeArrowheads="1" noTextEdit="1"/>
          </p:cNvSpPr>
          <p:nvPr>
            <p:ph type="sldImg"/>
          </p:nvPr>
        </p:nvSpPr>
        <p:spPr>
          <a:xfrm>
            <a:off x="138113" y="777875"/>
            <a:ext cx="6819900" cy="3836988"/>
          </a:xfrm>
          <a:solidFill>
            <a:srgbClr val="FFFFFF"/>
          </a:solidFill>
          <a:ln>
            <a:solidFill>
              <a:srgbClr val="000000"/>
            </a:solidFill>
            <a:miter lim="800000"/>
          </a:ln>
        </p:spPr>
      </p:sp>
      <p:sp>
        <p:nvSpPr>
          <p:cNvPr id="26629" name="Rectangle 3"/>
          <p:cNvSpPr txBox="1">
            <a:spLocks noGrp="1" noChangeArrowheads="1"/>
          </p:cNvSpPr>
          <p:nvPr>
            <p:ph type="body" idx="1"/>
          </p:nvPr>
        </p:nvSpPr>
        <p:spPr>
          <a:xfrm>
            <a:off x="709632" y="4861252"/>
            <a:ext cx="5680036" cy="4605955"/>
          </a:xfrm>
          <a:noFill/>
        </p:spPr>
        <p:txBody>
          <a:bodyPr wrap="none" anchor="ctr"/>
          <a:lstStyle/>
          <a:p>
            <a:endParaRPr lang="zh-CN" altLang="zh-CN">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49"/>
          <p:cNvSpPr>
            <a:spLocks noGrp="1" noChangeArrowheads="1"/>
          </p:cNvSpPr>
          <p:nvPr>
            <p:ph type="sldNum" sz="quarter"/>
          </p:nvPr>
        </p:nvSpPr>
        <p:spPr>
          <a:noFill/>
        </p:spPr>
        <p:txBody>
          <a:bodyPr/>
          <a:lstStyle/>
          <a:p>
            <a:pPr defTabSz="403860"/>
            <a:fld id="{DFF13921-433A-452C-8781-0C688C459168}" type="slidenum">
              <a:rPr lang="en-US" altLang="zh-CN">
                <a:latin typeface="Times New Roman" panose="02020603050405020304" pitchFamily="18" charset="0"/>
              </a:rPr>
            </a:fld>
            <a:endParaRPr lang="en-US" altLang="zh-CN" dirty="0">
              <a:latin typeface="Times New Roman" panose="02020603050405020304" pitchFamily="18" charset="0"/>
            </a:endParaRPr>
          </a:p>
        </p:txBody>
      </p:sp>
      <p:sp>
        <p:nvSpPr>
          <p:cNvPr id="26627" name="Text Box 1"/>
          <p:cNvSpPr txBox="1">
            <a:spLocks noChangeArrowheads="1"/>
          </p:cNvSpPr>
          <p:nvPr/>
        </p:nvSpPr>
        <p:spPr bwMode="auto">
          <a:xfrm>
            <a:off x="4017769" y="9722503"/>
            <a:ext cx="3077059" cy="507551"/>
          </a:xfrm>
          <a:prstGeom prst="rect">
            <a:avLst/>
          </a:prstGeom>
          <a:noFill/>
          <a:ln w="9525">
            <a:noFill/>
            <a:round/>
          </a:ln>
        </p:spPr>
        <p:txBody>
          <a:bodyPr lIns="0" tIns="0" rIns="0" bIns="0" anchor="b"/>
          <a:lstStyle/>
          <a:p>
            <a:pPr algn="r">
              <a:lnSpc>
                <a:spcPct val="95000"/>
              </a:lnSpc>
              <a:tabLst>
                <a:tab pos="0" algn="l"/>
                <a:tab pos="424815" algn="l"/>
                <a:tab pos="851535" algn="l"/>
                <a:tab pos="1278255" algn="l"/>
                <a:tab pos="1704975" algn="l"/>
                <a:tab pos="2131060" algn="l"/>
                <a:tab pos="2557780" algn="l"/>
                <a:tab pos="2984500" algn="l"/>
                <a:tab pos="3411220" algn="l"/>
                <a:tab pos="3837940" algn="l"/>
                <a:tab pos="4264660" algn="l"/>
                <a:tab pos="4691380" algn="l"/>
                <a:tab pos="5118100" algn="l"/>
                <a:tab pos="5544185" algn="l"/>
                <a:tab pos="5970905" algn="l"/>
                <a:tab pos="6397625" algn="l"/>
                <a:tab pos="6824345" algn="l"/>
                <a:tab pos="7251065" algn="l"/>
                <a:tab pos="7677785" algn="l"/>
                <a:tab pos="8104505" algn="l"/>
                <a:tab pos="8531225" algn="l"/>
              </a:tabLst>
            </a:pPr>
            <a:fld id="{71E9B9DE-4EE6-446A-B153-879FB46C5256}" type="slidenum">
              <a:rPr lang="en-US" altLang="zh-CN" sz="1300">
                <a:solidFill>
                  <a:srgbClr val="000000"/>
                </a:solidFill>
                <a:latin typeface="Times New Roman" panose="02020603050405020304" pitchFamily="18" charset="0"/>
                <a:ea typeface="宋体" pitchFamily="2" charset="-122"/>
              </a:rPr>
            </a:fld>
            <a:endParaRPr lang="en-US" altLang="zh-CN" sz="1300" dirty="0">
              <a:solidFill>
                <a:srgbClr val="000000"/>
              </a:solidFill>
              <a:latin typeface="Times New Roman" panose="02020603050405020304" pitchFamily="18" charset="0"/>
              <a:ea typeface="宋体" pitchFamily="2" charset="-122"/>
            </a:endParaRPr>
          </a:p>
        </p:txBody>
      </p:sp>
      <p:sp>
        <p:nvSpPr>
          <p:cNvPr id="26628" name="Rectangle 2"/>
          <p:cNvSpPr txBox="1">
            <a:spLocks noGrp="1" noRot="1" noChangeAspect="1" noChangeArrowheads="1" noTextEdit="1"/>
          </p:cNvSpPr>
          <p:nvPr>
            <p:ph type="sldImg"/>
          </p:nvPr>
        </p:nvSpPr>
        <p:spPr>
          <a:xfrm>
            <a:off x="138113" y="777875"/>
            <a:ext cx="6819900" cy="3836988"/>
          </a:xfrm>
          <a:solidFill>
            <a:srgbClr val="FFFFFF"/>
          </a:solidFill>
          <a:ln>
            <a:solidFill>
              <a:srgbClr val="000000"/>
            </a:solidFill>
            <a:miter lim="800000"/>
          </a:ln>
        </p:spPr>
      </p:sp>
      <p:sp>
        <p:nvSpPr>
          <p:cNvPr id="26629" name="Rectangle 3"/>
          <p:cNvSpPr txBox="1">
            <a:spLocks noGrp="1" noChangeArrowheads="1"/>
          </p:cNvSpPr>
          <p:nvPr>
            <p:ph type="body" idx="1"/>
          </p:nvPr>
        </p:nvSpPr>
        <p:spPr>
          <a:xfrm>
            <a:off x="709632" y="4861252"/>
            <a:ext cx="5680036" cy="4605955"/>
          </a:xfrm>
          <a:noFill/>
        </p:spPr>
        <p:txBody>
          <a:bodyPr wrap="none" anchor="ctr"/>
          <a:lstStyle/>
          <a:p>
            <a:endParaRPr lang="zh-CN" altLang="zh-CN">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49"/>
          <p:cNvSpPr>
            <a:spLocks noGrp="1" noChangeArrowheads="1"/>
          </p:cNvSpPr>
          <p:nvPr>
            <p:ph type="sldNum" sz="quarter"/>
          </p:nvPr>
        </p:nvSpPr>
        <p:spPr>
          <a:noFill/>
        </p:spPr>
        <p:txBody>
          <a:bodyPr/>
          <a:lstStyle/>
          <a:p>
            <a:pPr defTabSz="403860"/>
            <a:fld id="{DFF13921-433A-452C-8781-0C688C459168}" type="slidenum">
              <a:rPr lang="en-US" altLang="zh-CN">
                <a:latin typeface="Times New Roman" panose="02020603050405020304" pitchFamily="18" charset="0"/>
              </a:rPr>
            </a:fld>
            <a:endParaRPr lang="en-US" altLang="zh-CN" dirty="0">
              <a:latin typeface="Times New Roman" panose="02020603050405020304" pitchFamily="18" charset="0"/>
            </a:endParaRPr>
          </a:p>
        </p:txBody>
      </p:sp>
      <p:sp>
        <p:nvSpPr>
          <p:cNvPr id="26627" name="Text Box 1"/>
          <p:cNvSpPr txBox="1">
            <a:spLocks noChangeArrowheads="1"/>
          </p:cNvSpPr>
          <p:nvPr/>
        </p:nvSpPr>
        <p:spPr bwMode="auto">
          <a:xfrm>
            <a:off x="4017769" y="9722503"/>
            <a:ext cx="3077059" cy="507551"/>
          </a:xfrm>
          <a:prstGeom prst="rect">
            <a:avLst/>
          </a:prstGeom>
          <a:noFill/>
          <a:ln w="9525">
            <a:noFill/>
            <a:round/>
          </a:ln>
        </p:spPr>
        <p:txBody>
          <a:bodyPr lIns="0" tIns="0" rIns="0" bIns="0" anchor="b"/>
          <a:lstStyle/>
          <a:p>
            <a:pPr algn="r">
              <a:lnSpc>
                <a:spcPct val="95000"/>
              </a:lnSpc>
              <a:tabLst>
                <a:tab pos="0" algn="l"/>
                <a:tab pos="424815" algn="l"/>
                <a:tab pos="851535" algn="l"/>
                <a:tab pos="1278255" algn="l"/>
                <a:tab pos="1704975" algn="l"/>
                <a:tab pos="2131060" algn="l"/>
                <a:tab pos="2557780" algn="l"/>
                <a:tab pos="2984500" algn="l"/>
                <a:tab pos="3411220" algn="l"/>
                <a:tab pos="3837940" algn="l"/>
                <a:tab pos="4264660" algn="l"/>
                <a:tab pos="4691380" algn="l"/>
                <a:tab pos="5118100" algn="l"/>
                <a:tab pos="5544185" algn="l"/>
                <a:tab pos="5970905" algn="l"/>
                <a:tab pos="6397625" algn="l"/>
                <a:tab pos="6824345" algn="l"/>
                <a:tab pos="7251065" algn="l"/>
                <a:tab pos="7677785" algn="l"/>
                <a:tab pos="8104505" algn="l"/>
                <a:tab pos="8531225" algn="l"/>
              </a:tabLst>
            </a:pPr>
            <a:fld id="{71E9B9DE-4EE6-446A-B153-879FB46C5256}" type="slidenum">
              <a:rPr lang="en-US" altLang="zh-CN" sz="1300">
                <a:solidFill>
                  <a:srgbClr val="000000"/>
                </a:solidFill>
                <a:latin typeface="Times New Roman" panose="02020603050405020304" pitchFamily="18" charset="0"/>
                <a:ea typeface="宋体" pitchFamily="2" charset="-122"/>
              </a:rPr>
            </a:fld>
            <a:endParaRPr lang="en-US" altLang="zh-CN" sz="1300" dirty="0">
              <a:solidFill>
                <a:srgbClr val="000000"/>
              </a:solidFill>
              <a:latin typeface="Times New Roman" panose="02020603050405020304" pitchFamily="18" charset="0"/>
              <a:ea typeface="宋体" pitchFamily="2" charset="-122"/>
            </a:endParaRPr>
          </a:p>
        </p:txBody>
      </p:sp>
      <p:sp>
        <p:nvSpPr>
          <p:cNvPr id="26628" name="Rectangle 2"/>
          <p:cNvSpPr txBox="1">
            <a:spLocks noGrp="1" noRot="1" noChangeAspect="1" noChangeArrowheads="1" noTextEdit="1"/>
          </p:cNvSpPr>
          <p:nvPr>
            <p:ph type="sldImg"/>
          </p:nvPr>
        </p:nvSpPr>
        <p:spPr>
          <a:xfrm>
            <a:off x="138113" y="777875"/>
            <a:ext cx="6819900" cy="3836988"/>
          </a:xfrm>
          <a:solidFill>
            <a:srgbClr val="FFFFFF"/>
          </a:solidFill>
          <a:ln>
            <a:solidFill>
              <a:srgbClr val="000000"/>
            </a:solidFill>
            <a:miter lim="800000"/>
          </a:ln>
        </p:spPr>
      </p:sp>
      <p:sp>
        <p:nvSpPr>
          <p:cNvPr id="26629" name="Rectangle 3"/>
          <p:cNvSpPr txBox="1">
            <a:spLocks noGrp="1" noChangeArrowheads="1"/>
          </p:cNvSpPr>
          <p:nvPr>
            <p:ph type="body" idx="1"/>
          </p:nvPr>
        </p:nvSpPr>
        <p:spPr>
          <a:xfrm>
            <a:off x="709632" y="4861252"/>
            <a:ext cx="5680036" cy="4605955"/>
          </a:xfrm>
          <a:noFill/>
        </p:spPr>
        <p:txBody>
          <a:bodyPr wrap="none" anchor="ctr"/>
          <a:lstStyle/>
          <a:p>
            <a:endParaRPr lang="zh-CN" altLang="zh-CN">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49"/>
          <p:cNvSpPr>
            <a:spLocks noGrp="1" noChangeArrowheads="1"/>
          </p:cNvSpPr>
          <p:nvPr>
            <p:ph type="sldNum" sz="quarter"/>
          </p:nvPr>
        </p:nvSpPr>
        <p:spPr>
          <a:noFill/>
        </p:spPr>
        <p:txBody>
          <a:bodyPr/>
          <a:lstStyle/>
          <a:p>
            <a:pPr defTabSz="403860"/>
            <a:fld id="{DFF13921-433A-452C-8781-0C688C459168}" type="slidenum">
              <a:rPr lang="en-US" altLang="zh-CN">
                <a:latin typeface="Times New Roman" panose="02020603050405020304" pitchFamily="18" charset="0"/>
              </a:rPr>
            </a:fld>
            <a:endParaRPr lang="en-US" altLang="zh-CN" dirty="0">
              <a:latin typeface="Times New Roman" panose="02020603050405020304" pitchFamily="18" charset="0"/>
            </a:endParaRPr>
          </a:p>
        </p:txBody>
      </p:sp>
      <p:sp>
        <p:nvSpPr>
          <p:cNvPr id="26627" name="Text Box 1"/>
          <p:cNvSpPr txBox="1">
            <a:spLocks noChangeArrowheads="1"/>
          </p:cNvSpPr>
          <p:nvPr/>
        </p:nvSpPr>
        <p:spPr bwMode="auto">
          <a:xfrm>
            <a:off x="4017769" y="9722503"/>
            <a:ext cx="3077059" cy="507551"/>
          </a:xfrm>
          <a:prstGeom prst="rect">
            <a:avLst/>
          </a:prstGeom>
          <a:noFill/>
          <a:ln w="9525">
            <a:noFill/>
            <a:round/>
          </a:ln>
        </p:spPr>
        <p:txBody>
          <a:bodyPr lIns="0" tIns="0" rIns="0" bIns="0" anchor="b"/>
          <a:lstStyle/>
          <a:p>
            <a:pPr algn="r">
              <a:lnSpc>
                <a:spcPct val="95000"/>
              </a:lnSpc>
              <a:tabLst>
                <a:tab pos="0" algn="l"/>
                <a:tab pos="424815" algn="l"/>
                <a:tab pos="851535" algn="l"/>
                <a:tab pos="1278255" algn="l"/>
                <a:tab pos="1704975" algn="l"/>
                <a:tab pos="2131060" algn="l"/>
                <a:tab pos="2557780" algn="l"/>
                <a:tab pos="2984500" algn="l"/>
                <a:tab pos="3411220" algn="l"/>
                <a:tab pos="3837940" algn="l"/>
                <a:tab pos="4264660" algn="l"/>
                <a:tab pos="4691380" algn="l"/>
                <a:tab pos="5118100" algn="l"/>
                <a:tab pos="5544185" algn="l"/>
                <a:tab pos="5970905" algn="l"/>
                <a:tab pos="6397625" algn="l"/>
                <a:tab pos="6824345" algn="l"/>
                <a:tab pos="7251065" algn="l"/>
                <a:tab pos="7677785" algn="l"/>
                <a:tab pos="8104505" algn="l"/>
                <a:tab pos="8531225" algn="l"/>
              </a:tabLst>
            </a:pPr>
            <a:fld id="{71E9B9DE-4EE6-446A-B153-879FB46C5256}" type="slidenum">
              <a:rPr lang="en-US" altLang="zh-CN" sz="1300">
                <a:solidFill>
                  <a:srgbClr val="000000"/>
                </a:solidFill>
                <a:latin typeface="Times New Roman" panose="02020603050405020304" pitchFamily="18" charset="0"/>
                <a:ea typeface="宋体" pitchFamily="2" charset="-122"/>
              </a:rPr>
            </a:fld>
            <a:endParaRPr lang="en-US" altLang="zh-CN" sz="1300" dirty="0">
              <a:solidFill>
                <a:srgbClr val="000000"/>
              </a:solidFill>
              <a:latin typeface="Times New Roman" panose="02020603050405020304" pitchFamily="18" charset="0"/>
              <a:ea typeface="宋体" pitchFamily="2" charset="-122"/>
            </a:endParaRPr>
          </a:p>
        </p:txBody>
      </p:sp>
      <p:sp>
        <p:nvSpPr>
          <p:cNvPr id="26628" name="Rectangle 2"/>
          <p:cNvSpPr txBox="1">
            <a:spLocks noGrp="1" noRot="1" noChangeAspect="1" noChangeArrowheads="1" noTextEdit="1"/>
          </p:cNvSpPr>
          <p:nvPr>
            <p:ph type="sldImg"/>
          </p:nvPr>
        </p:nvSpPr>
        <p:spPr>
          <a:xfrm>
            <a:off x="138113" y="777875"/>
            <a:ext cx="6819900" cy="3836988"/>
          </a:xfrm>
          <a:solidFill>
            <a:srgbClr val="FFFFFF"/>
          </a:solidFill>
          <a:ln>
            <a:solidFill>
              <a:srgbClr val="000000"/>
            </a:solidFill>
            <a:miter lim="800000"/>
          </a:ln>
        </p:spPr>
      </p:sp>
      <p:sp>
        <p:nvSpPr>
          <p:cNvPr id="26629" name="Rectangle 3"/>
          <p:cNvSpPr txBox="1">
            <a:spLocks noGrp="1" noChangeArrowheads="1"/>
          </p:cNvSpPr>
          <p:nvPr>
            <p:ph type="body" idx="1"/>
          </p:nvPr>
        </p:nvSpPr>
        <p:spPr>
          <a:xfrm>
            <a:off x="709632" y="4861252"/>
            <a:ext cx="5680036" cy="4605955"/>
          </a:xfrm>
          <a:noFill/>
        </p:spPr>
        <p:txBody>
          <a:bodyPr wrap="none" anchor="ctr"/>
          <a:lstStyle/>
          <a:p>
            <a:endParaRPr lang="zh-CN" altLang="zh-CN">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49"/>
          <p:cNvSpPr>
            <a:spLocks noGrp="1" noChangeArrowheads="1"/>
          </p:cNvSpPr>
          <p:nvPr>
            <p:ph type="sldNum" sz="quarter"/>
          </p:nvPr>
        </p:nvSpPr>
        <p:spPr>
          <a:noFill/>
        </p:spPr>
        <p:txBody>
          <a:bodyPr/>
          <a:lstStyle/>
          <a:p>
            <a:pPr defTabSz="403860"/>
            <a:fld id="{DFF13921-433A-452C-8781-0C688C459168}" type="slidenum">
              <a:rPr lang="en-US" altLang="zh-CN">
                <a:latin typeface="Times New Roman" panose="02020603050405020304" pitchFamily="18" charset="0"/>
              </a:rPr>
            </a:fld>
            <a:endParaRPr lang="en-US" altLang="zh-CN" dirty="0">
              <a:latin typeface="Times New Roman" panose="02020603050405020304" pitchFamily="18" charset="0"/>
            </a:endParaRPr>
          </a:p>
        </p:txBody>
      </p:sp>
      <p:sp>
        <p:nvSpPr>
          <p:cNvPr id="26627" name="Text Box 1"/>
          <p:cNvSpPr txBox="1">
            <a:spLocks noChangeArrowheads="1"/>
          </p:cNvSpPr>
          <p:nvPr/>
        </p:nvSpPr>
        <p:spPr bwMode="auto">
          <a:xfrm>
            <a:off x="4017769" y="9722503"/>
            <a:ext cx="3077059" cy="507551"/>
          </a:xfrm>
          <a:prstGeom prst="rect">
            <a:avLst/>
          </a:prstGeom>
          <a:noFill/>
          <a:ln w="9525">
            <a:noFill/>
            <a:round/>
          </a:ln>
        </p:spPr>
        <p:txBody>
          <a:bodyPr lIns="0" tIns="0" rIns="0" bIns="0" anchor="b"/>
          <a:lstStyle/>
          <a:p>
            <a:pPr algn="r">
              <a:lnSpc>
                <a:spcPct val="95000"/>
              </a:lnSpc>
              <a:tabLst>
                <a:tab pos="0" algn="l"/>
                <a:tab pos="424815" algn="l"/>
                <a:tab pos="851535" algn="l"/>
                <a:tab pos="1278255" algn="l"/>
                <a:tab pos="1704975" algn="l"/>
                <a:tab pos="2131060" algn="l"/>
                <a:tab pos="2557780" algn="l"/>
                <a:tab pos="2984500" algn="l"/>
                <a:tab pos="3411220" algn="l"/>
                <a:tab pos="3837940" algn="l"/>
                <a:tab pos="4264660" algn="l"/>
                <a:tab pos="4691380" algn="l"/>
                <a:tab pos="5118100" algn="l"/>
                <a:tab pos="5544185" algn="l"/>
                <a:tab pos="5970905" algn="l"/>
                <a:tab pos="6397625" algn="l"/>
                <a:tab pos="6824345" algn="l"/>
                <a:tab pos="7251065" algn="l"/>
                <a:tab pos="7677785" algn="l"/>
                <a:tab pos="8104505" algn="l"/>
                <a:tab pos="8531225" algn="l"/>
              </a:tabLst>
            </a:pPr>
            <a:fld id="{71E9B9DE-4EE6-446A-B153-879FB46C5256}" type="slidenum">
              <a:rPr lang="en-US" altLang="zh-CN" sz="1300">
                <a:solidFill>
                  <a:srgbClr val="000000"/>
                </a:solidFill>
                <a:latin typeface="Times New Roman" panose="02020603050405020304" pitchFamily="18" charset="0"/>
                <a:ea typeface="宋体" pitchFamily="2" charset="-122"/>
              </a:rPr>
            </a:fld>
            <a:endParaRPr lang="en-US" altLang="zh-CN" sz="1300" dirty="0">
              <a:solidFill>
                <a:srgbClr val="000000"/>
              </a:solidFill>
              <a:latin typeface="Times New Roman" panose="02020603050405020304" pitchFamily="18" charset="0"/>
              <a:ea typeface="宋体" pitchFamily="2" charset="-122"/>
            </a:endParaRPr>
          </a:p>
        </p:txBody>
      </p:sp>
      <p:sp>
        <p:nvSpPr>
          <p:cNvPr id="26628" name="Rectangle 2"/>
          <p:cNvSpPr txBox="1">
            <a:spLocks noGrp="1" noRot="1" noChangeAspect="1" noChangeArrowheads="1" noTextEdit="1"/>
          </p:cNvSpPr>
          <p:nvPr>
            <p:ph type="sldImg"/>
          </p:nvPr>
        </p:nvSpPr>
        <p:spPr>
          <a:xfrm>
            <a:off x="138113" y="777875"/>
            <a:ext cx="6819900" cy="3836988"/>
          </a:xfrm>
          <a:solidFill>
            <a:srgbClr val="FFFFFF"/>
          </a:solidFill>
          <a:ln>
            <a:solidFill>
              <a:srgbClr val="000000"/>
            </a:solidFill>
            <a:miter lim="800000"/>
          </a:ln>
        </p:spPr>
      </p:sp>
      <p:sp>
        <p:nvSpPr>
          <p:cNvPr id="26629" name="Rectangle 3"/>
          <p:cNvSpPr txBox="1">
            <a:spLocks noGrp="1" noChangeArrowheads="1"/>
          </p:cNvSpPr>
          <p:nvPr>
            <p:ph type="body" idx="1"/>
          </p:nvPr>
        </p:nvSpPr>
        <p:spPr>
          <a:xfrm>
            <a:off x="709632" y="4861252"/>
            <a:ext cx="5680036" cy="4605955"/>
          </a:xfrm>
          <a:noFill/>
        </p:spPr>
        <p:txBody>
          <a:bodyPr wrap="none" anchor="ctr"/>
          <a:lstStyle/>
          <a:p>
            <a:endParaRPr lang="zh-CN" altLang="zh-CN">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49"/>
          <p:cNvSpPr>
            <a:spLocks noGrp="1" noChangeArrowheads="1"/>
          </p:cNvSpPr>
          <p:nvPr>
            <p:ph type="sldNum" sz="quarter"/>
          </p:nvPr>
        </p:nvSpPr>
        <p:spPr>
          <a:noFill/>
        </p:spPr>
        <p:txBody>
          <a:bodyPr/>
          <a:lstStyle/>
          <a:p>
            <a:pPr defTabSz="403860"/>
            <a:fld id="{DFF13921-433A-452C-8781-0C688C459168}" type="slidenum">
              <a:rPr lang="en-US" altLang="zh-CN">
                <a:latin typeface="Times New Roman" panose="02020603050405020304" pitchFamily="18" charset="0"/>
              </a:rPr>
            </a:fld>
            <a:endParaRPr lang="en-US" altLang="zh-CN" dirty="0">
              <a:latin typeface="Times New Roman" panose="02020603050405020304" pitchFamily="18" charset="0"/>
            </a:endParaRPr>
          </a:p>
        </p:txBody>
      </p:sp>
      <p:sp>
        <p:nvSpPr>
          <p:cNvPr id="26627" name="Text Box 1"/>
          <p:cNvSpPr txBox="1">
            <a:spLocks noChangeArrowheads="1"/>
          </p:cNvSpPr>
          <p:nvPr/>
        </p:nvSpPr>
        <p:spPr bwMode="auto">
          <a:xfrm>
            <a:off x="4017769" y="9722503"/>
            <a:ext cx="3077059" cy="507551"/>
          </a:xfrm>
          <a:prstGeom prst="rect">
            <a:avLst/>
          </a:prstGeom>
          <a:noFill/>
          <a:ln w="9525">
            <a:noFill/>
            <a:round/>
          </a:ln>
        </p:spPr>
        <p:txBody>
          <a:bodyPr lIns="0" tIns="0" rIns="0" bIns="0" anchor="b"/>
          <a:lstStyle/>
          <a:p>
            <a:pPr algn="r">
              <a:lnSpc>
                <a:spcPct val="95000"/>
              </a:lnSpc>
              <a:tabLst>
                <a:tab pos="0" algn="l"/>
                <a:tab pos="424815" algn="l"/>
                <a:tab pos="851535" algn="l"/>
                <a:tab pos="1278255" algn="l"/>
                <a:tab pos="1704975" algn="l"/>
                <a:tab pos="2131060" algn="l"/>
                <a:tab pos="2557780" algn="l"/>
                <a:tab pos="2984500" algn="l"/>
                <a:tab pos="3411220" algn="l"/>
                <a:tab pos="3837940" algn="l"/>
                <a:tab pos="4264660" algn="l"/>
                <a:tab pos="4691380" algn="l"/>
                <a:tab pos="5118100" algn="l"/>
                <a:tab pos="5544185" algn="l"/>
                <a:tab pos="5970905" algn="l"/>
                <a:tab pos="6397625" algn="l"/>
                <a:tab pos="6824345" algn="l"/>
                <a:tab pos="7251065" algn="l"/>
                <a:tab pos="7677785" algn="l"/>
                <a:tab pos="8104505" algn="l"/>
                <a:tab pos="8531225" algn="l"/>
              </a:tabLst>
            </a:pPr>
            <a:fld id="{71E9B9DE-4EE6-446A-B153-879FB46C5256}" type="slidenum">
              <a:rPr lang="en-US" altLang="zh-CN" sz="1300">
                <a:solidFill>
                  <a:srgbClr val="000000"/>
                </a:solidFill>
                <a:latin typeface="Times New Roman" panose="02020603050405020304" pitchFamily="18" charset="0"/>
                <a:ea typeface="宋体" pitchFamily="2" charset="-122"/>
              </a:rPr>
            </a:fld>
            <a:endParaRPr lang="en-US" altLang="zh-CN" sz="1300" dirty="0">
              <a:solidFill>
                <a:srgbClr val="000000"/>
              </a:solidFill>
              <a:latin typeface="Times New Roman" panose="02020603050405020304" pitchFamily="18" charset="0"/>
              <a:ea typeface="宋体" pitchFamily="2" charset="-122"/>
            </a:endParaRPr>
          </a:p>
        </p:txBody>
      </p:sp>
      <p:sp>
        <p:nvSpPr>
          <p:cNvPr id="26628" name="Rectangle 2"/>
          <p:cNvSpPr txBox="1">
            <a:spLocks noGrp="1" noRot="1" noChangeAspect="1" noChangeArrowheads="1" noTextEdit="1"/>
          </p:cNvSpPr>
          <p:nvPr>
            <p:ph type="sldImg"/>
          </p:nvPr>
        </p:nvSpPr>
        <p:spPr>
          <a:xfrm>
            <a:off x="138113" y="777875"/>
            <a:ext cx="6819900" cy="3836988"/>
          </a:xfrm>
          <a:solidFill>
            <a:srgbClr val="FFFFFF"/>
          </a:solidFill>
          <a:ln>
            <a:solidFill>
              <a:srgbClr val="000000"/>
            </a:solidFill>
            <a:miter lim="800000"/>
          </a:ln>
        </p:spPr>
      </p:sp>
      <p:sp>
        <p:nvSpPr>
          <p:cNvPr id="26629" name="Rectangle 3"/>
          <p:cNvSpPr txBox="1">
            <a:spLocks noGrp="1" noChangeArrowheads="1"/>
          </p:cNvSpPr>
          <p:nvPr>
            <p:ph type="body" idx="1"/>
          </p:nvPr>
        </p:nvSpPr>
        <p:spPr>
          <a:xfrm>
            <a:off x="709632" y="4861252"/>
            <a:ext cx="5680036" cy="4605955"/>
          </a:xfrm>
          <a:noFill/>
        </p:spPr>
        <p:txBody>
          <a:bodyPr wrap="none" anchor="ctr"/>
          <a:lstStyle/>
          <a:p>
            <a:endParaRPr lang="zh-CN" altLang="zh-CN">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1"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fld id="{C8A432C8-69A7-458B-9684-2BFA64B3194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8CC057FC-95B6-4D89-AFDA-ABA33EE921E5}"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EBDC1E59-17DD-41CE-97CA-624A472382D4}"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8CC057FC-95B6-4D89-AFDA-ABA33EE921E5}"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1" y="274640"/>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EC4549AC-EB31-477F-92A9-B1988E23287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4" name="直接连接符 8"/>
          <p:cNvCxnSpPr>
            <a:cxnSpLocks noChangeShapeType="1"/>
          </p:cNvCxnSpPr>
          <p:nvPr userDrawn="1"/>
        </p:nvCxnSpPr>
        <p:spPr bwMode="auto">
          <a:xfrm>
            <a:off x="-12293" y="707306"/>
            <a:ext cx="12204000" cy="0"/>
          </a:xfrm>
          <a:prstGeom prst="line">
            <a:avLst/>
          </a:prstGeom>
          <a:noFill/>
          <a:ln w="28575" algn="ctr">
            <a:solidFill>
              <a:schemeClr val="tx1"/>
            </a:solidFill>
            <a:round/>
          </a:ln>
        </p:spPr>
      </p:cxnSp>
      <p:sp>
        <p:nvSpPr>
          <p:cNvPr id="11" name="TextBox 10"/>
          <p:cNvSpPr txBox="1"/>
          <p:nvPr userDrawn="1"/>
        </p:nvSpPr>
        <p:spPr>
          <a:xfrm>
            <a:off x="11612880" y="6492240"/>
            <a:ext cx="579120" cy="338554"/>
          </a:xfrm>
          <a:prstGeom prst="rect">
            <a:avLst/>
          </a:prstGeom>
          <a:noFill/>
        </p:spPr>
        <p:txBody>
          <a:bodyPr wrap="square" rtlCol="0">
            <a:spAutoFit/>
          </a:bodyPr>
          <a:lstStyle/>
          <a:p>
            <a:pPr algn="r"/>
            <a:fld id="{8F815E2C-4410-4FF6-BE00-35D2EB204A6F}" type="slidenum">
              <a:rPr lang="zh-CN" altLang="en-US" sz="1600" smtClean="0"/>
            </a:fld>
            <a:endParaRPr lang="zh-CN" altLang="en-US" sz="1600" dirty="0"/>
          </a:p>
        </p:txBody>
      </p:sp>
      <p:pic>
        <p:nvPicPr>
          <p:cNvPr id="5" name="图片 4"/>
          <p:cNvPicPr>
            <a:picLocks noChangeAspect="1"/>
          </p:cNvPicPr>
          <p:nvPr userDrawn="1"/>
        </p:nvPicPr>
        <p:blipFill>
          <a:blip r:embed="rId2" cstate="print"/>
          <a:stretch>
            <a:fillRect/>
          </a:stretch>
        </p:blipFill>
        <p:spPr>
          <a:xfrm>
            <a:off x="9545696" y="82730"/>
            <a:ext cx="2572490" cy="529198"/>
          </a:xfrm>
          <a:prstGeom prst="rect">
            <a:avLst/>
          </a:prstGeom>
        </p:spPr>
      </p:pic>
    </p:spTree>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8641" y="273629"/>
            <a:ext cx="10968959" cy="1143480"/>
          </a:xfrm>
        </p:spPr>
        <p:txBody>
          <a:bodyPr/>
          <a:lstStyle/>
          <a:p>
            <a:r>
              <a:rPr lang="zh-CN" altLang="en-US"/>
              <a:t>单击此处编辑母版标题样式</a:t>
            </a:r>
            <a:endParaRPr lang="zh-CN" altLang="en-US"/>
          </a:p>
        </p:txBody>
      </p:sp>
      <p:sp>
        <p:nvSpPr>
          <p:cNvPr id="3" name="日期占位符 2"/>
          <p:cNvSpPr>
            <a:spLocks noGrp="1"/>
          </p:cNvSpPr>
          <p:nvPr>
            <p:ph type="dt" idx="10"/>
          </p:nvPr>
        </p:nvSpPr>
        <p:spPr>
          <a:xfrm>
            <a:off x="608641" y="6247376"/>
            <a:ext cx="2837760" cy="470930"/>
          </a:xfrm>
        </p:spPr>
        <p:txBody>
          <a:bodyPr/>
          <a:lstStyle>
            <a:lvl1pPr>
              <a:defRPr/>
            </a:lvl1pPr>
          </a:lstStyle>
          <a:p>
            <a:endParaRPr lang="en-US"/>
          </a:p>
        </p:txBody>
      </p:sp>
      <p:sp>
        <p:nvSpPr>
          <p:cNvPr id="4" name="页脚占位符 3"/>
          <p:cNvSpPr>
            <a:spLocks noGrp="1"/>
          </p:cNvSpPr>
          <p:nvPr>
            <p:ph type="ftr" idx="11"/>
          </p:nvPr>
        </p:nvSpPr>
        <p:spPr>
          <a:xfrm>
            <a:off x="4170240" y="6247376"/>
            <a:ext cx="3863040" cy="470930"/>
          </a:xfrm>
        </p:spPr>
        <p:txBody>
          <a:bodyPr/>
          <a:lstStyle>
            <a:lvl1pPr>
              <a:defRPr/>
            </a:lvl1pPr>
          </a:lstStyle>
          <a:p>
            <a:endParaRPr lang="en-US"/>
          </a:p>
        </p:txBody>
      </p:sp>
      <p:sp>
        <p:nvSpPr>
          <p:cNvPr id="5" name="灯片编号占位符 4"/>
          <p:cNvSpPr>
            <a:spLocks noGrp="1"/>
          </p:cNvSpPr>
          <p:nvPr>
            <p:ph type="sldNum" idx="12"/>
          </p:nvPr>
        </p:nvSpPr>
        <p:spPr>
          <a:xfrm>
            <a:off x="8741761" y="6247376"/>
            <a:ext cx="2837760" cy="470930"/>
          </a:xfrm>
        </p:spPr>
        <p:txBody>
          <a:bodyPr/>
          <a:lstStyle>
            <a:lvl1pPr>
              <a:defRPr/>
            </a:lvl1pPr>
          </a:lstStyle>
          <a:p>
            <a:fld id="{E0BD98EA-90B5-4CC6-89A6-2E9085E50F5D}" type="slidenum">
              <a:rPr lang="en-US"/>
            </a:fld>
            <a:endParaRPr lang="en-US"/>
          </a:p>
        </p:txBody>
      </p:sp>
    </p:spTree>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1"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fld id="{C8A432C8-69A7-458B-9684-2BFA64B3194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6" descr="logo-2.png"/>
          <p:cNvPicPr>
            <a:picLocks noChangeAspect="1"/>
          </p:cNvPicPr>
          <p:nvPr userDrawn="1"/>
        </p:nvPicPr>
        <p:blipFill>
          <a:blip r:embed="rId2" cstate="email">
            <a:clrChange>
              <a:clrFrom>
                <a:srgbClr val="000000"/>
              </a:clrFrom>
              <a:clrTo>
                <a:srgbClr val="000000">
                  <a:alpha val="0"/>
                </a:srgbClr>
              </a:clrTo>
            </a:clrChange>
          </a:blip>
          <a:srcRect/>
          <a:stretch>
            <a:fillRect/>
          </a:stretch>
        </p:blipFill>
        <p:spPr bwMode="auto">
          <a:xfrm>
            <a:off x="11175299" y="31523"/>
            <a:ext cx="708025" cy="654050"/>
          </a:xfrm>
          <a:prstGeom prst="rect">
            <a:avLst/>
          </a:prstGeom>
          <a:noFill/>
          <a:ln w="9525">
            <a:noFill/>
            <a:miter lim="800000"/>
            <a:headEnd/>
            <a:tailEnd/>
          </a:ln>
        </p:spPr>
      </p:pic>
      <p:pic>
        <p:nvPicPr>
          <p:cNvPr id="9" name="Picture 2" descr="C:\Users\Administrator\Desktop\u=75086232,1868931616&amp;fm=26&amp;gp=0.jpg"/>
          <p:cNvPicPr>
            <a:picLocks noChangeArrowheads="1"/>
          </p:cNvPicPr>
          <p:nvPr userDrawn="1"/>
        </p:nvPicPr>
        <p:blipFill>
          <a:blip r:embed="rId3" cstate="screen">
            <a:clrChange>
              <a:clrFrom>
                <a:srgbClr val="000000"/>
              </a:clrFrom>
              <a:clrTo>
                <a:srgbClr val="000000">
                  <a:alpha val="0"/>
                </a:srgbClr>
              </a:clrTo>
            </a:clrChange>
          </a:blip>
          <a:srcRect/>
          <a:stretch>
            <a:fillRect/>
          </a:stretch>
        </p:blipFill>
        <p:spPr bwMode="auto">
          <a:xfrm>
            <a:off x="10397424" y="31523"/>
            <a:ext cx="684213" cy="684212"/>
          </a:xfrm>
          <a:prstGeom prst="rect">
            <a:avLst/>
          </a:prstGeom>
          <a:noFill/>
          <a:ln w="9525">
            <a:noFill/>
            <a:miter lim="800000"/>
            <a:headEnd/>
            <a:tailEnd/>
          </a:ln>
        </p:spPr>
      </p:pic>
      <p:cxnSp>
        <p:nvCxnSpPr>
          <p:cNvPr id="11" name="直接连接符 10"/>
          <p:cNvCxnSpPr/>
          <p:nvPr userDrawn="1"/>
        </p:nvCxnSpPr>
        <p:spPr>
          <a:xfrm>
            <a:off x="65309" y="757647"/>
            <a:ext cx="12060000" cy="0"/>
          </a:xfrm>
          <a:prstGeom prst="line">
            <a:avLst/>
          </a:prstGeom>
          <a:ln w="28575">
            <a:solidFill>
              <a:schemeClr val="tx1"/>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dt" sz="half" idx="10"/>
          </p:nvPr>
        </p:nvSpPr>
        <p:spPr/>
        <p:txBody>
          <a:bodyPr/>
          <a:lstStyle>
            <a:lvl1pPr>
              <a:defRPr/>
            </a:lvl1pPr>
          </a:lstStyle>
          <a:p>
            <a:fld id="{9933D019-A32C-4EAD-B8E6-DBDA699692FD}"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1"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内容占位符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dt" sz="half" idx="10"/>
          </p:nvPr>
        </p:nvSpPr>
        <p:spPr/>
        <p:txBody>
          <a:bodyPr/>
          <a:lstStyle>
            <a:lvl1pPr>
              <a:defRPr/>
            </a:lvl1pPr>
          </a:lstStyle>
          <a:p>
            <a:fld id="{CCEBA98F-560C-4997-81C4-81D4D9187EAB}"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dt" sz="half" idx="10"/>
          </p:nvPr>
        </p:nvSpPr>
        <p:spPr/>
        <p:txBody>
          <a:bodyPr/>
          <a:lstStyle>
            <a:lvl1pPr>
              <a:defRPr/>
            </a:lvl1pPr>
          </a:lstStyle>
          <a:p>
            <a:fld id="{150972B2-CA5C-437D-87D0-8081271A9E4B}" type="datetime2">
              <a:rPr lang="en-US" smtClean="0"/>
            </a:fld>
            <a:endParaRPr lang="en-US"/>
          </a:p>
        </p:txBody>
      </p:sp>
      <p:sp>
        <p:nvSpPr>
          <p:cNvPr id="8" name="Rectangle 6"/>
          <p:cNvSpPr>
            <a:spLocks noGrp="1" noChangeArrowheads="1"/>
          </p:cNvSpPr>
          <p:nvPr>
            <p:ph type="ftr" sz="quarter" idx="11"/>
          </p:nvPr>
        </p:nvSpPr>
        <p:spPr/>
        <p:txBody>
          <a:bodyPr/>
          <a:lstStyle>
            <a:lvl1pPr>
              <a:defRPr/>
            </a:lvl1pPr>
          </a:lstStyle>
          <a:p>
            <a:pPr algn="r"/>
            <a:endParaRPr lang="en-US" dirty="0"/>
          </a:p>
        </p:txBody>
      </p:sp>
      <p:sp>
        <p:nvSpPr>
          <p:cNvPr id="9"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1" y="274640"/>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EC4549AC-EB31-477F-92A9-B1988E23287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fld id="{79CD4847-11EF-4466-A8AD-85CDB7B49118}" type="datetime2">
              <a:rPr lang="en-US" smtClean="0"/>
            </a:fld>
            <a:endParaRPr lang="en-US"/>
          </a:p>
        </p:txBody>
      </p:sp>
      <p:sp>
        <p:nvSpPr>
          <p:cNvPr id="4" name="Rectangle 6"/>
          <p:cNvSpPr>
            <a:spLocks noGrp="1" noChangeArrowheads="1"/>
          </p:cNvSpPr>
          <p:nvPr>
            <p:ph type="ftr" sz="quarter" idx="11"/>
          </p:nvPr>
        </p:nvSpPr>
        <p:spPr/>
        <p:txBody>
          <a:bodyPr/>
          <a:lstStyle>
            <a:lvl1pPr>
              <a:defRPr/>
            </a:lvl1pPr>
          </a:lstStyle>
          <a:p>
            <a:pPr algn="r"/>
            <a:endParaRPr lang="en-US" dirty="0"/>
          </a:p>
        </p:txBody>
      </p:sp>
      <p:sp>
        <p:nvSpPr>
          <p:cNvPr id="5"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fld id="{F168457A-3AB9-4880-8A0C-9F8524491207}" type="datetime2">
              <a:rPr lang="en-US" smtClean="0"/>
            </a:fld>
            <a:endParaRPr lang="en-US"/>
          </a:p>
        </p:txBody>
      </p:sp>
      <p:sp>
        <p:nvSpPr>
          <p:cNvPr id="3" name="Rectangle 6"/>
          <p:cNvSpPr>
            <a:spLocks noGrp="1" noChangeArrowheads="1"/>
          </p:cNvSpPr>
          <p:nvPr>
            <p:ph type="ftr" sz="quarter" idx="11"/>
          </p:nvPr>
        </p:nvSpPr>
        <p:spPr/>
        <p:txBody>
          <a:bodyPr/>
          <a:lstStyle>
            <a:lvl1pPr>
              <a:defRPr/>
            </a:lvl1pPr>
          </a:lstStyle>
          <a:p>
            <a:pPr algn="r"/>
            <a:endParaRPr lang="en-US" dirty="0"/>
          </a:p>
        </p:txBody>
      </p:sp>
      <p:sp>
        <p:nvSpPr>
          <p:cNvPr id="4"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
        <p:nvSpPr>
          <p:cNvPr id="6" name="矩形 5"/>
          <p:cNvSpPr/>
          <p:nvPr userDrawn="1"/>
        </p:nvSpPr>
        <p:spPr>
          <a:xfrm>
            <a:off x="10454185" y="5841242"/>
            <a:ext cx="1555845" cy="791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4" y="273052"/>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3FE976D3-5B7F-4300-ABED-C91F1B2AE209}"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EBDC1E59-17DD-41CE-97CA-624A472382D4}"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8CC057FC-95B6-4D89-AFDA-ABA33EE921E5}"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1" y="274640"/>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EC4549AC-EB31-477F-92A9-B1988E23287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4" name="直接连接符 8"/>
          <p:cNvCxnSpPr>
            <a:cxnSpLocks noChangeShapeType="1"/>
          </p:cNvCxnSpPr>
          <p:nvPr userDrawn="1"/>
        </p:nvCxnSpPr>
        <p:spPr bwMode="auto">
          <a:xfrm>
            <a:off x="-12293" y="707306"/>
            <a:ext cx="12204000" cy="0"/>
          </a:xfrm>
          <a:prstGeom prst="line">
            <a:avLst/>
          </a:prstGeom>
          <a:noFill/>
          <a:ln w="28575" algn="ctr">
            <a:solidFill>
              <a:schemeClr val="tx1"/>
            </a:solidFill>
            <a:round/>
          </a:ln>
        </p:spPr>
      </p:cxnSp>
      <p:sp>
        <p:nvSpPr>
          <p:cNvPr id="11" name="TextBox 10"/>
          <p:cNvSpPr txBox="1"/>
          <p:nvPr userDrawn="1"/>
        </p:nvSpPr>
        <p:spPr>
          <a:xfrm>
            <a:off x="11612880" y="6492240"/>
            <a:ext cx="579120" cy="338554"/>
          </a:xfrm>
          <a:prstGeom prst="rect">
            <a:avLst/>
          </a:prstGeom>
          <a:noFill/>
        </p:spPr>
        <p:txBody>
          <a:bodyPr wrap="square" rtlCol="0">
            <a:spAutoFit/>
          </a:bodyPr>
          <a:lstStyle/>
          <a:p>
            <a:pPr algn="r"/>
            <a:fld id="{8F815E2C-4410-4FF6-BE00-35D2EB204A6F}" type="slidenum">
              <a:rPr lang="zh-CN" altLang="en-US" sz="1600" smtClean="0"/>
            </a:fld>
            <a:endParaRPr lang="zh-CN" altLang="en-US" sz="1600" dirty="0"/>
          </a:p>
        </p:txBody>
      </p:sp>
      <p:pic>
        <p:nvPicPr>
          <p:cNvPr id="5" name="图片 4"/>
          <p:cNvPicPr>
            <a:picLocks noChangeAspect="1"/>
          </p:cNvPicPr>
          <p:nvPr userDrawn="1"/>
        </p:nvPicPr>
        <p:blipFill>
          <a:blip r:embed="rId2" cstate="print"/>
          <a:stretch>
            <a:fillRect/>
          </a:stretch>
        </p:blipFill>
        <p:spPr>
          <a:xfrm>
            <a:off x="9545696" y="82730"/>
            <a:ext cx="2572490" cy="529198"/>
          </a:xfrm>
          <a:prstGeom prst="rect">
            <a:avLst/>
          </a:prstGeom>
        </p:spPr>
      </p:pic>
    </p:spTree>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8641" y="273629"/>
            <a:ext cx="10968959" cy="1143480"/>
          </a:xfrm>
        </p:spPr>
        <p:txBody>
          <a:bodyPr/>
          <a:lstStyle/>
          <a:p>
            <a:r>
              <a:rPr lang="zh-CN" altLang="en-US"/>
              <a:t>单击此处编辑母版标题样式</a:t>
            </a:r>
            <a:endParaRPr lang="zh-CN" altLang="en-US"/>
          </a:p>
        </p:txBody>
      </p:sp>
      <p:sp>
        <p:nvSpPr>
          <p:cNvPr id="3" name="日期占位符 2"/>
          <p:cNvSpPr>
            <a:spLocks noGrp="1"/>
          </p:cNvSpPr>
          <p:nvPr>
            <p:ph type="dt" idx="10"/>
          </p:nvPr>
        </p:nvSpPr>
        <p:spPr>
          <a:xfrm>
            <a:off x="608641" y="6247376"/>
            <a:ext cx="2837760" cy="470930"/>
          </a:xfrm>
        </p:spPr>
        <p:txBody>
          <a:bodyPr/>
          <a:lstStyle>
            <a:lvl1pPr>
              <a:defRPr/>
            </a:lvl1pPr>
          </a:lstStyle>
          <a:p>
            <a:endParaRPr lang="en-US"/>
          </a:p>
        </p:txBody>
      </p:sp>
      <p:sp>
        <p:nvSpPr>
          <p:cNvPr id="4" name="页脚占位符 3"/>
          <p:cNvSpPr>
            <a:spLocks noGrp="1"/>
          </p:cNvSpPr>
          <p:nvPr>
            <p:ph type="ftr" idx="11"/>
          </p:nvPr>
        </p:nvSpPr>
        <p:spPr>
          <a:xfrm>
            <a:off x="4170240" y="6247376"/>
            <a:ext cx="3863040" cy="470930"/>
          </a:xfrm>
        </p:spPr>
        <p:txBody>
          <a:bodyPr/>
          <a:lstStyle>
            <a:lvl1pPr>
              <a:defRPr/>
            </a:lvl1pPr>
          </a:lstStyle>
          <a:p>
            <a:endParaRPr lang="en-US"/>
          </a:p>
        </p:txBody>
      </p:sp>
      <p:sp>
        <p:nvSpPr>
          <p:cNvPr id="5" name="灯片编号占位符 4"/>
          <p:cNvSpPr>
            <a:spLocks noGrp="1"/>
          </p:cNvSpPr>
          <p:nvPr>
            <p:ph type="sldNum" idx="12"/>
          </p:nvPr>
        </p:nvSpPr>
        <p:spPr>
          <a:xfrm>
            <a:off x="8741761" y="6247376"/>
            <a:ext cx="2837760" cy="470930"/>
          </a:xfrm>
        </p:spPr>
        <p:txBody>
          <a:bodyPr/>
          <a:lstStyle>
            <a:lvl1pPr>
              <a:defRPr/>
            </a:lvl1pPr>
          </a:lstStyle>
          <a:p>
            <a:fld id="{E0BD98EA-90B5-4CC6-89A6-2E9085E50F5D}" type="slidenum">
              <a:rPr lang="en-US"/>
            </a:fld>
            <a:endParaRPr lang="en-US"/>
          </a:p>
        </p:txBody>
      </p:sp>
    </p:spTree>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1"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fld id="{C8A432C8-69A7-458B-9684-2BFA64B3194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6" descr="logo-2.png"/>
          <p:cNvPicPr>
            <a:picLocks noChangeAspect="1"/>
          </p:cNvPicPr>
          <p:nvPr userDrawn="1"/>
        </p:nvPicPr>
        <p:blipFill>
          <a:blip r:embed="rId2" cstate="email">
            <a:clrChange>
              <a:clrFrom>
                <a:srgbClr val="000000"/>
              </a:clrFrom>
              <a:clrTo>
                <a:srgbClr val="000000">
                  <a:alpha val="0"/>
                </a:srgbClr>
              </a:clrTo>
            </a:clrChange>
          </a:blip>
          <a:srcRect/>
          <a:stretch>
            <a:fillRect/>
          </a:stretch>
        </p:blipFill>
        <p:spPr bwMode="auto">
          <a:xfrm>
            <a:off x="11175299" y="31523"/>
            <a:ext cx="708025" cy="654050"/>
          </a:xfrm>
          <a:prstGeom prst="rect">
            <a:avLst/>
          </a:prstGeom>
          <a:noFill/>
          <a:ln w="9525">
            <a:noFill/>
            <a:miter lim="800000"/>
            <a:headEnd/>
            <a:tailEnd/>
          </a:ln>
        </p:spPr>
      </p:pic>
      <p:pic>
        <p:nvPicPr>
          <p:cNvPr id="9" name="Picture 2" descr="C:\Users\Administrator\Desktop\u=75086232,1868931616&amp;fm=26&amp;gp=0.jpg"/>
          <p:cNvPicPr>
            <a:picLocks noChangeArrowheads="1"/>
          </p:cNvPicPr>
          <p:nvPr userDrawn="1"/>
        </p:nvPicPr>
        <p:blipFill>
          <a:blip r:embed="rId3" cstate="screen">
            <a:clrChange>
              <a:clrFrom>
                <a:srgbClr val="000000"/>
              </a:clrFrom>
              <a:clrTo>
                <a:srgbClr val="000000">
                  <a:alpha val="0"/>
                </a:srgbClr>
              </a:clrTo>
            </a:clrChange>
          </a:blip>
          <a:srcRect/>
          <a:stretch>
            <a:fillRect/>
          </a:stretch>
        </p:blipFill>
        <p:spPr bwMode="auto">
          <a:xfrm>
            <a:off x="10397424" y="31523"/>
            <a:ext cx="684213" cy="684212"/>
          </a:xfrm>
          <a:prstGeom prst="rect">
            <a:avLst/>
          </a:prstGeom>
          <a:noFill/>
          <a:ln w="9525">
            <a:noFill/>
            <a:miter lim="800000"/>
            <a:headEnd/>
            <a:tailEnd/>
          </a:ln>
        </p:spPr>
      </p:pic>
      <p:cxnSp>
        <p:nvCxnSpPr>
          <p:cNvPr id="11" name="直接连接符 10"/>
          <p:cNvCxnSpPr/>
          <p:nvPr userDrawn="1"/>
        </p:nvCxnSpPr>
        <p:spPr>
          <a:xfrm>
            <a:off x="65309" y="757647"/>
            <a:ext cx="12060000" cy="0"/>
          </a:xfrm>
          <a:prstGeom prst="line">
            <a:avLst/>
          </a:prstGeom>
          <a:ln w="28575">
            <a:solidFill>
              <a:schemeClr val="tx1"/>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4" name="直接连接符 8"/>
          <p:cNvCxnSpPr>
            <a:cxnSpLocks noChangeShapeType="1"/>
          </p:cNvCxnSpPr>
          <p:nvPr userDrawn="1"/>
        </p:nvCxnSpPr>
        <p:spPr bwMode="auto">
          <a:xfrm>
            <a:off x="-12293" y="707306"/>
            <a:ext cx="12204000" cy="0"/>
          </a:xfrm>
          <a:prstGeom prst="line">
            <a:avLst/>
          </a:prstGeom>
          <a:noFill/>
          <a:ln w="28575" algn="ctr">
            <a:solidFill>
              <a:schemeClr val="tx1"/>
            </a:solidFill>
            <a:round/>
          </a:ln>
        </p:spPr>
      </p:cxnSp>
      <p:sp>
        <p:nvSpPr>
          <p:cNvPr id="11" name="TextBox 10"/>
          <p:cNvSpPr txBox="1"/>
          <p:nvPr userDrawn="1"/>
        </p:nvSpPr>
        <p:spPr>
          <a:xfrm>
            <a:off x="11612880" y="6492240"/>
            <a:ext cx="579120" cy="338554"/>
          </a:xfrm>
          <a:prstGeom prst="rect">
            <a:avLst/>
          </a:prstGeom>
          <a:noFill/>
        </p:spPr>
        <p:txBody>
          <a:bodyPr wrap="square" rtlCol="0">
            <a:spAutoFit/>
          </a:bodyPr>
          <a:lstStyle/>
          <a:p>
            <a:pPr algn="r"/>
            <a:fld id="{8F815E2C-4410-4FF6-BE00-35D2EB204A6F}" type="slidenum">
              <a:rPr lang="zh-CN" altLang="en-US" sz="1600" smtClean="0"/>
            </a:fld>
            <a:endParaRPr lang="zh-CN" altLang="en-US" sz="1600" dirty="0"/>
          </a:p>
        </p:txBody>
      </p:sp>
      <p:pic>
        <p:nvPicPr>
          <p:cNvPr id="5" name="图片 4"/>
          <p:cNvPicPr>
            <a:picLocks noChangeAspect="1"/>
          </p:cNvPicPr>
          <p:nvPr userDrawn="1"/>
        </p:nvPicPr>
        <p:blipFill>
          <a:blip r:embed="rId2" cstate="print"/>
          <a:stretch>
            <a:fillRect/>
          </a:stretch>
        </p:blipFill>
        <p:spPr>
          <a:xfrm>
            <a:off x="9545696" y="82730"/>
            <a:ext cx="2572490" cy="529198"/>
          </a:xfrm>
          <a:prstGeom prst="rect">
            <a:avLst/>
          </a:prstGeom>
        </p:spPr>
      </p:pic>
    </p:spTree>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dt" sz="half" idx="10"/>
          </p:nvPr>
        </p:nvSpPr>
        <p:spPr/>
        <p:txBody>
          <a:bodyPr/>
          <a:lstStyle>
            <a:lvl1pPr>
              <a:defRPr/>
            </a:lvl1pPr>
          </a:lstStyle>
          <a:p>
            <a:fld id="{9933D019-A32C-4EAD-B8E6-DBDA699692FD}"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1"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内容占位符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dt" sz="half" idx="10"/>
          </p:nvPr>
        </p:nvSpPr>
        <p:spPr/>
        <p:txBody>
          <a:bodyPr/>
          <a:lstStyle>
            <a:lvl1pPr>
              <a:defRPr/>
            </a:lvl1pPr>
          </a:lstStyle>
          <a:p>
            <a:fld id="{CCEBA98F-560C-4997-81C4-81D4D9187EAB}"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dt" sz="half" idx="10"/>
          </p:nvPr>
        </p:nvSpPr>
        <p:spPr/>
        <p:txBody>
          <a:bodyPr/>
          <a:lstStyle>
            <a:lvl1pPr>
              <a:defRPr/>
            </a:lvl1pPr>
          </a:lstStyle>
          <a:p>
            <a:fld id="{150972B2-CA5C-437D-87D0-8081271A9E4B}" type="datetime2">
              <a:rPr lang="en-US" smtClean="0"/>
            </a:fld>
            <a:endParaRPr lang="en-US"/>
          </a:p>
        </p:txBody>
      </p:sp>
      <p:sp>
        <p:nvSpPr>
          <p:cNvPr id="8" name="Rectangle 6"/>
          <p:cNvSpPr>
            <a:spLocks noGrp="1" noChangeArrowheads="1"/>
          </p:cNvSpPr>
          <p:nvPr>
            <p:ph type="ftr" sz="quarter" idx="11"/>
          </p:nvPr>
        </p:nvSpPr>
        <p:spPr/>
        <p:txBody>
          <a:bodyPr/>
          <a:lstStyle>
            <a:lvl1pPr>
              <a:defRPr/>
            </a:lvl1pPr>
          </a:lstStyle>
          <a:p>
            <a:pPr algn="r"/>
            <a:endParaRPr lang="en-US" dirty="0"/>
          </a:p>
        </p:txBody>
      </p:sp>
      <p:sp>
        <p:nvSpPr>
          <p:cNvPr id="9"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fld id="{79CD4847-11EF-4466-A8AD-85CDB7B49118}" type="datetime2">
              <a:rPr lang="en-US" smtClean="0"/>
            </a:fld>
            <a:endParaRPr lang="en-US"/>
          </a:p>
        </p:txBody>
      </p:sp>
      <p:sp>
        <p:nvSpPr>
          <p:cNvPr id="4" name="Rectangle 6"/>
          <p:cNvSpPr>
            <a:spLocks noGrp="1" noChangeArrowheads="1"/>
          </p:cNvSpPr>
          <p:nvPr>
            <p:ph type="ftr" sz="quarter" idx="11"/>
          </p:nvPr>
        </p:nvSpPr>
        <p:spPr/>
        <p:txBody>
          <a:bodyPr/>
          <a:lstStyle>
            <a:lvl1pPr>
              <a:defRPr/>
            </a:lvl1pPr>
          </a:lstStyle>
          <a:p>
            <a:pPr algn="r"/>
            <a:endParaRPr lang="en-US" dirty="0"/>
          </a:p>
        </p:txBody>
      </p:sp>
      <p:sp>
        <p:nvSpPr>
          <p:cNvPr id="5"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fld id="{F168457A-3AB9-4880-8A0C-9F8524491207}" type="datetime2">
              <a:rPr lang="en-US" smtClean="0"/>
            </a:fld>
            <a:endParaRPr lang="en-US"/>
          </a:p>
        </p:txBody>
      </p:sp>
      <p:sp>
        <p:nvSpPr>
          <p:cNvPr id="3" name="Rectangle 6"/>
          <p:cNvSpPr>
            <a:spLocks noGrp="1" noChangeArrowheads="1"/>
          </p:cNvSpPr>
          <p:nvPr>
            <p:ph type="ftr" sz="quarter" idx="11"/>
          </p:nvPr>
        </p:nvSpPr>
        <p:spPr/>
        <p:txBody>
          <a:bodyPr/>
          <a:lstStyle>
            <a:lvl1pPr>
              <a:defRPr/>
            </a:lvl1pPr>
          </a:lstStyle>
          <a:p>
            <a:pPr algn="r"/>
            <a:endParaRPr lang="en-US" dirty="0"/>
          </a:p>
        </p:txBody>
      </p:sp>
      <p:sp>
        <p:nvSpPr>
          <p:cNvPr id="4"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
        <p:nvSpPr>
          <p:cNvPr id="6" name="矩形 5"/>
          <p:cNvSpPr/>
          <p:nvPr userDrawn="1"/>
        </p:nvSpPr>
        <p:spPr>
          <a:xfrm>
            <a:off x="10454185" y="5841242"/>
            <a:ext cx="1555845" cy="791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4" y="273052"/>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3FE976D3-5B7F-4300-ABED-C91F1B2AE209}"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EBDC1E59-17DD-41CE-97CA-624A472382D4}"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8CC057FC-95B6-4D89-AFDA-ABA33EE921E5}"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1" y="274640"/>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EC4549AC-EB31-477F-92A9-B1988E23287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4" name="直接连接符 8"/>
          <p:cNvCxnSpPr>
            <a:cxnSpLocks noChangeShapeType="1"/>
          </p:cNvCxnSpPr>
          <p:nvPr userDrawn="1"/>
        </p:nvCxnSpPr>
        <p:spPr bwMode="auto">
          <a:xfrm>
            <a:off x="-12293" y="707306"/>
            <a:ext cx="12204000" cy="0"/>
          </a:xfrm>
          <a:prstGeom prst="line">
            <a:avLst/>
          </a:prstGeom>
          <a:noFill/>
          <a:ln w="28575" algn="ctr">
            <a:solidFill>
              <a:schemeClr val="tx1"/>
            </a:solidFill>
            <a:round/>
          </a:ln>
        </p:spPr>
      </p:cxnSp>
      <p:sp>
        <p:nvSpPr>
          <p:cNvPr id="11" name="TextBox 10"/>
          <p:cNvSpPr txBox="1"/>
          <p:nvPr userDrawn="1"/>
        </p:nvSpPr>
        <p:spPr>
          <a:xfrm>
            <a:off x="11612880" y="6492240"/>
            <a:ext cx="579120" cy="338554"/>
          </a:xfrm>
          <a:prstGeom prst="rect">
            <a:avLst/>
          </a:prstGeom>
          <a:noFill/>
        </p:spPr>
        <p:txBody>
          <a:bodyPr wrap="square" rtlCol="0">
            <a:spAutoFit/>
          </a:bodyPr>
          <a:lstStyle/>
          <a:p>
            <a:pPr algn="r"/>
            <a:fld id="{8F815E2C-4410-4FF6-BE00-35D2EB204A6F}" type="slidenum">
              <a:rPr lang="zh-CN" altLang="en-US" sz="1600" smtClean="0"/>
            </a:fld>
            <a:endParaRPr lang="zh-CN" altLang="en-US" sz="1600" dirty="0"/>
          </a:p>
        </p:txBody>
      </p:sp>
      <p:pic>
        <p:nvPicPr>
          <p:cNvPr id="5" name="图片 4"/>
          <p:cNvPicPr>
            <a:picLocks noChangeAspect="1"/>
          </p:cNvPicPr>
          <p:nvPr userDrawn="1"/>
        </p:nvPicPr>
        <p:blipFill>
          <a:blip r:embed="rId2" cstate="print"/>
          <a:stretch>
            <a:fillRect/>
          </a:stretch>
        </p:blipFill>
        <p:spPr>
          <a:xfrm>
            <a:off x="9545696" y="82730"/>
            <a:ext cx="2572490" cy="529198"/>
          </a:xfrm>
          <a:prstGeom prst="rect">
            <a:avLst/>
          </a:prstGeom>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8641" y="273629"/>
            <a:ext cx="10968959" cy="1143480"/>
          </a:xfrm>
        </p:spPr>
        <p:txBody>
          <a:bodyPr/>
          <a:lstStyle/>
          <a:p>
            <a:r>
              <a:rPr lang="zh-CN" altLang="en-US"/>
              <a:t>单击此处编辑母版标题样式</a:t>
            </a:r>
            <a:endParaRPr lang="zh-CN" altLang="en-US"/>
          </a:p>
        </p:txBody>
      </p:sp>
      <p:sp>
        <p:nvSpPr>
          <p:cNvPr id="3" name="日期占位符 2"/>
          <p:cNvSpPr>
            <a:spLocks noGrp="1"/>
          </p:cNvSpPr>
          <p:nvPr>
            <p:ph type="dt" idx="10"/>
          </p:nvPr>
        </p:nvSpPr>
        <p:spPr>
          <a:xfrm>
            <a:off x="608641" y="6247376"/>
            <a:ext cx="2837760" cy="470930"/>
          </a:xfrm>
        </p:spPr>
        <p:txBody>
          <a:bodyPr/>
          <a:lstStyle>
            <a:lvl1pPr>
              <a:defRPr/>
            </a:lvl1pPr>
          </a:lstStyle>
          <a:p>
            <a:endParaRPr lang="en-US"/>
          </a:p>
        </p:txBody>
      </p:sp>
      <p:sp>
        <p:nvSpPr>
          <p:cNvPr id="4" name="页脚占位符 3"/>
          <p:cNvSpPr>
            <a:spLocks noGrp="1"/>
          </p:cNvSpPr>
          <p:nvPr>
            <p:ph type="ftr" idx="11"/>
          </p:nvPr>
        </p:nvSpPr>
        <p:spPr>
          <a:xfrm>
            <a:off x="4170240" y="6247376"/>
            <a:ext cx="3863040" cy="470930"/>
          </a:xfrm>
        </p:spPr>
        <p:txBody>
          <a:bodyPr/>
          <a:lstStyle>
            <a:lvl1pPr>
              <a:defRPr/>
            </a:lvl1pPr>
          </a:lstStyle>
          <a:p>
            <a:endParaRPr lang="en-US"/>
          </a:p>
        </p:txBody>
      </p:sp>
      <p:sp>
        <p:nvSpPr>
          <p:cNvPr id="5" name="灯片编号占位符 4"/>
          <p:cNvSpPr>
            <a:spLocks noGrp="1"/>
          </p:cNvSpPr>
          <p:nvPr>
            <p:ph type="sldNum" idx="12"/>
          </p:nvPr>
        </p:nvSpPr>
        <p:spPr>
          <a:xfrm>
            <a:off x="8741761" y="6247376"/>
            <a:ext cx="2837760" cy="470930"/>
          </a:xfrm>
        </p:spPr>
        <p:txBody>
          <a:bodyPr/>
          <a:lstStyle>
            <a:lvl1pPr>
              <a:defRPr/>
            </a:lvl1pPr>
          </a:lstStyle>
          <a:p>
            <a:fld id="{E0BD98EA-90B5-4CC6-89A6-2E9085E50F5D}" type="slidenum">
              <a:rPr lang="en-US"/>
            </a:fld>
            <a:endParaRPr lang="en-US"/>
          </a:p>
        </p:txBody>
      </p:sp>
    </p:spTree>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8641" y="273629"/>
            <a:ext cx="10968959" cy="1143480"/>
          </a:xfrm>
        </p:spPr>
        <p:txBody>
          <a:bodyPr/>
          <a:lstStyle/>
          <a:p>
            <a:r>
              <a:rPr lang="zh-CN" altLang="en-US"/>
              <a:t>单击此处编辑母版标题样式</a:t>
            </a:r>
            <a:endParaRPr lang="zh-CN" altLang="en-US"/>
          </a:p>
        </p:txBody>
      </p:sp>
      <p:sp>
        <p:nvSpPr>
          <p:cNvPr id="3" name="日期占位符 2"/>
          <p:cNvSpPr>
            <a:spLocks noGrp="1"/>
          </p:cNvSpPr>
          <p:nvPr>
            <p:ph type="dt" idx="10"/>
          </p:nvPr>
        </p:nvSpPr>
        <p:spPr>
          <a:xfrm>
            <a:off x="608641" y="6247376"/>
            <a:ext cx="2837760" cy="470930"/>
          </a:xfrm>
        </p:spPr>
        <p:txBody>
          <a:bodyPr/>
          <a:lstStyle>
            <a:lvl1pPr>
              <a:defRPr/>
            </a:lvl1pPr>
          </a:lstStyle>
          <a:p>
            <a:endParaRPr lang="en-US"/>
          </a:p>
        </p:txBody>
      </p:sp>
      <p:sp>
        <p:nvSpPr>
          <p:cNvPr id="4" name="页脚占位符 3"/>
          <p:cNvSpPr>
            <a:spLocks noGrp="1"/>
          </p:cNvSpPr>
          <p:nvPr>
            <p:ph type="ftr" idx="11"/>
          </p:nvPr>
        </p:nvSpPr>
        <p:spPr>
          <a:xfrm>
            <a:off x="4170240" y="6247376"/>
            <a:ext cx="3863040" cy="470930"/>
          </a:xfrm>
        </p:spPr>
        <p:txBody>
          <a:bodyPr/>
          <a:lstStyle>
            <a:lvl1pPr>
              <a:defRPr/>
            </a:lvl1pPr>
          </a:lstStyle>
          <a:p>
            <a:endParaRPr lang="en-US"/>
          </a:p>
        </p:txBody>
      </p:sp>
      <p:sp>
        <p:nvSpPr>
          <p:cNvPr id="5" name="灯片编号占位符 4"/>
          <p:cNvSpPr>
            <a:spLocks noGrp="1"/>
          </p:cNvSpPr>
          <p:nvPr>
            <p:ph type="sldNum" idx="12"/>
          </p:nvPr>
        </p:nvSpPr>
        <p:spPr>
          <a:xfrm>
            <a:off x="8741761" y="6247376"/>
            <a:ext cx="2837760" cy="470930"/>
          </a:xfrm>
        </p:spPr>
        <p:txBody>
          <a:bodyPr/>
          <a:lstStyle>
            <a:lvl1pPr>
              <a:defRPr/>
            </a:lvl1pPr>
          </a:lstStyle>
          <a:p>
            <a:fld id="{E0BD98EA-90B5-4CC6-89A6-2E9085E50F5D}" type="slidenum">
              <a:rPr lang="en-US"/>
            </a:fld>
            <a:endParaRPr lang="en-US"/>
          </a:p>
        </p:txBody>
      </p:sp>
    </p:spTree>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1"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fld id="{C8A432C8-69A7-458B-9684-2BFA64B3194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6" descr="logo-2.png"/>
          <p:cNvPicPr>
            <a:picLocks noChangeAspect="1"/>
          </p:cNvPicPr>
          <p:nvPr userDrawn="1"/>
        </p:nvPicPr>
        <p:blipFill>
          <a:blip r:embed="rId2" cstate="email">
            <a:clrChange>
              <a:clrFrom>
                <a:srgbClr val="000000"/>
              </a:clrFrom>
              <a:clrTo>
                <a:srgbClr val="000000">
                  <a:alpha val="0"/>
                </a:srgbClr>
              </a:clrTo>
            </a:clrChange>
          </a:blip>
          <a:srcRect/>
          <a:stretch>
            <a:fillRect/>
          </a:stretch>
        </p:blipFill>
        <p:spPr bwMode="auto">
          <a:xfrm>
            <a:off x="11175299" y="31523"/>
            <a:ext cx="708025" cy="654050"/>
          </a:xfrm>
          <a:prstGeom prst="rect">
            <a:avLst/>
          </a:prstGeom>
          <a:noFill/>
          <a:ln w="9525">
            <a:noFill/>
            <a:miter lim="800000"/>
            <a:headEnd/>
            <a:tailEnd/>
          </a:ln>
        </p:spPr>
      </p:pic>
      <p:pic>
        <p:nvPicPr>
          <p:cNvPr id="9" name="Picture 2" descr="C:\Users\Administrator\Desktop\u=75086232,1868931616&amp;fm=26&amp;gp=0.jpg"/>
          <p:cNvPicPr>
            <a:picLocks noChangeArrowheads="1"/>
          </p:cNvPicPr>
          <p:nvPr userDrawn="1"/>
        </p:nvPicPr>
        <p:blipFill>
          <a:blip r:embed="rId3" cstate="screen">
            <a:clrChange>
              <a:clrFrom>
                <a:srgbClr val="000000"/>
              </a:clrFrom>
              <a:clrTo>
                <a:srgbClr val="000000">
                  <a:alpha val="0"/>
                </a:srgbClr>
              </a:clrTo>
            </a:clrChange>
          </a:blip>
          <a:srcRect/>
          <a:stretch>
            <a:fillRect/>
          </a:stretch>
        </p:blipFill>
        <p:spPr bwMode="auto">
          <a:xfrm>
            <a:off x="10397424" y="31523"/>
            <a:ext cx="684213" cy="684212"/>
          </a:xfrm>
          <a:prstGeom prst="rect">
            <a:avLst/>
          </a:prstGeom>
          <a:noFill/>
          <a:ln w="9525">
            <a:noFill/>
            <a:miter lim="800000"/>
            <a:headEnd/>
            <a:tailEnd/>
          </a:ln>
        </p:spPr>
      </p:pic>
      <p:cxnSp>
        <p:nvCxnSpPr>
          <p:cNvPr id="11" name="直接连接符 10"/>
          <p:cNvCxnSpPr/>
          <p:nvPr userDrawn="1"/>
        </p:nvCxnSpPr>
        <p:spPr>
          <a:xfrm>
            <a:off x="65309" y="757647"/>
            <a:ext cx="12060000" cy="0"/>
          </a:xfrm>
          <a:prstGeom prst="line">
            <a:avLst/>
          </a:prstGeom>
          <a:ln w="28575">
            <a:solidFill>
              <a:schemeClr val="tx1"/>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dt" sz="half" idx="10"/>
          </p:nvPr>
        </p:nvSpPr>
        <p:spPr/>
        <p:txBody>
          <a:bodyPr/>
          <a:lstStyle>
            <a:lvl1pPr>
              <a:defRPr/>
            </a:lvl1pPr>
          </a:lstStyle>
          <a:p>
            <a:fld id="{9933D019-A32C-4EAD-B8E6-DBDA699692FD}"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1"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内容占位符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dt" sz="half" idx="10"/>
          </p:nvPr>
        </p:nvSpPr>
        <p:spPr/>
        <p:txBody>
          <a:bodyPr/>
          <a:lstStyle>
            <a:lvl1pPr>
              <a:defRPr/>
            </a:lvl1pPr>
          </a:lstStyle>
          <a:p>
            <a:fld id="{CCEBA98F-560C-4997-81C4-81D4D9187EAB}"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dt" sz="half" idx="10"/>
          </p:nvPr>
        </p:nvSpPr>
        <p:spPr/>
        <p:txBody>
          <a:bodyPr/>
          <a:lstStyle>
            <a:lvl1pPr>
              <a:defRPr/>
            </a:lvl1pPr>
          </a:lstStyle>
          <a:p>
            <a:fld id="{150972B2-CA5C-437D-87D0-8081271A9E4B}" type="datetime2">
              <a:rPr lang="en-US" smtClean="0"/>
            </a:fld>
            <a:endParaRPr lang="en-US"/>
          </a:p>
        </p:txBody>
      </p:sp>
      <p:sp>
        <p:nvSpPr>
          <p:cNvPr id="8" name="Rectangle 6"/>
          <p:cNvSpPr>
            <a:spLocks noGrp="1" noChangeArrowheads="1"/>
          </p:cNvSpPr>
          <p:nvPr>
            <p:ph type="ftr" sz="quarter" idx="11"/>
          </p:nvPr>
        </p:nvSpPr>
        <p:spPr/>
        <p:txBody>
          <a:bodyPr/>
          <a:lstStyle>
            <a:lvl1pPr>
              <a:defRPr/>
            </a:lvl1pPr>
          </a:lstStyle>
          <a:p>
            <a:pPr algn="r"/>
            <a:endParaRPr lang="en-US" dirty="0"/>
          </a:p>
        </p:txBody>
      </p:sp>
      <p:sp>
        <p:nvSpPr>
          <p:cNvPr id="9"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fld id="{79CD4847-11EF-4466-A8AD-85CDB7B49118}" type="datetime2">
              <a:rPr lang="en-US" smtClean="0"/>
            </a:fld>
            <a:endParaRPr lang="en-US"/>
          </a:p>
        </p:txBody>
      </p:sp>
      <p:sp>
        <p:nvSpPr>
          <p:cNvPr id="4" name="Rectangle 6"/>
          <p:cNvSpPr>
            <a:spLocks noGrp="1" noChangeArrowheads="1"/>
          </p:cNvSpPr>
          <p:nvPr>
            <p:ph type="ftr" sz="quarter" idx="11"/>
          </p:nvPr>
        </p:nvSpPr>
        <p:spPr/>
        <p:txBody>
          <a:bodyPr/>
          <a:lstStyle>
            <a:lvl1pPr>
              <a:defRPr/>
            </a:lvl1pPr>
          </a:lstStyle>
          <a:p>
            <a:pPr algn="r"/>
            <a:endParaRPr lang="en-US" dirty="0"/>
          </a:p>
        </p:txBody>
      </p:sp>
      <p:sp>
        <p:nvSpPr>
          <p:cNvPr id="5"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fld id="{F168457A-3AB9-4880-8A0C-9F8524491207}" type="datetime2">
              <a:rPr lang="en-US" smtClean="0"/>
            </a:fld>
            <a:endParaRPr lang="en-US"/>
          </a:p>
        </p:txBody>
      </p:sp>
      <p:sp>
        <p:nvSpPr>
          <p:cNvPr id="3" name="Rectangle 6"/>
          <p:cNvSpPr>
            <a:spLocks noGrp="1" noChangeArrowheads="1"/>
          </p:cNvSpPr>
          <p:nvPr>
            <p:ph type="ftr" sz="quarter" idx="11"/>
          </p:nvPr>
        </p:nvSpPr>
        <p:spPr/>
        <p:txBody>
          <a:bodyPr/>
          <a:lstStyle>
            <a:lvl1pPr>
              <a:defRPr/>
            </a:lvl1pPr>
          </a:lstStyle>
          <a:p>
            <a:pPr algn="r"/>
            <a:endParaRPr lang="en-US" dirty="0"/>
          </a:p>
        </p:txBody>
      </p:sp>
      <p:sp>
        <p:nvSpPr>
          <p:cNvPr id="4"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
        <p:nvSpPr>
          <p:cNvPr id="6" name="矩形 5"/>
          <p:cNvSpPr/>
          <p:nvPr userDrawn="1"/>
        </p:nvSpPr>
        <p:spPr>
          <a:xfrm>
            <a:off x="10454185" y="5841242"/>
            <a:ext cx="1555845" cy="791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4" y="273052"/>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3FE976D3-5B7F-4300-ABED-C91F1B2AE209}"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EBDC1E59-17DD-41CE-97CA-624A472382D4}"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1"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fld id="{C8A432C8-69A7-458B-9684-2BFA64B3194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8CC057FC-95B6-4D89-AFDA-ABA33EE921E5}"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1" y="274640"/>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EC4549AC-EB31-477F-92A9-B1988E23287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4" name="直接连接符 8"/>
          <p:cNvCxnSpPr>
            <a:cxnSpLocks noChangeShapeType="1"/>
          </p:cNvCxnSpPr>
          <p:nvPr userDrawn="1"/>
        </p:nvCxnSpPr>
        <p:spPr bwMode="auto">
          <a:xfrm>
            <a:off x="-12293" y="707306"/>
            <a:ext cx="12204000" cy="0"/>
          </a:xfrm>
          <a:prstGeom prst="line">
            <a:avLst/>
          </a:prstGeom>
          <a:noFill/>
          <a:ln w="28575" algn="ctr">
            <a:solidFill>
              <a:schemeClr val="tx1"/>
            </a:solidFill>
            <a:round/>
          </a:ln>
        </p:spPr>
      </p:cxnSp>
      <p:sp>
        <p:nvSpPr>
          <p:cNvPr id="11" name="TextBox 10"/>
          <p:cNvSpPr txBox="1"/>
          <p:nvPr userDrawn="1"/>
        </p:nvSpPr>
        <p:spPr>
          <a:xfrm>
            <a:off x="11612880" y="6492240"/>
            <a:ext cx="579120" cy="338554"/>
          </a:xfrm>
          <a:prstGeom prst="rect">
            <a:avLst/>
          </a:prstGeom>
          <a:noFill/>
        </p:spPr>
        <p:txBody>
          <a:bodyPr wrap="square" rtlCol="0">
            <a:spAutoFit/>
          </a:bodyPr>
          <a:lstStyle/>
          <a:p>
            <a:pPr algn="r"/>
            <a:fld id="{8F815E2C-4410-4FF6-BE00-35D2EB204A6F}" type="slidenum">
              <a:rPr lang="zh-CN" altLang="en-US" sz="1600" smtClean="0"/>
            </a:fld>
            <a:endParaRPr lang="zh-CN" altLang="en-US" sz="1600" dirty="0"/>
          </a:p>
        </p:txBody>
      </p:sp>
      <p:pic>
        <p:nvPicPr>
          <p:cNvPr id="5" name="图片 4"/>
          <p:cNvPicPr>
            <a:picLocks noChangeAspect="1"/>
          </p:cNvPicPr>
          <p:nvPr userDrawn="1"/>
        </p:nvPicPr>
        <p:blipFill>
          <a:blip r:embed="rId2" cstate="print"/>
          <a:stretch>
            <a:fillRect/>
          </a:stretch>
        </p:blipFill>
        <p:spPr>
          <a:xfrm>
            <a:off x="9545696" y="82730"/>
            <a:ext cx="2572490" cy="529198"/>
          </a:xfrm>
          <a:prstGeom prst="rect">
            <a:avLst/>
          </a:prstGeom>
        </p:spPr>
      </p:pic>
    </p:spTree>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8641" y="273629"/>
            <a:ext cx="10968959" cy="1143480"/>
          </a:xfrm>
        </p:spPr>
        <p:txBody>
          <a:bodyPr/>
          <a:lstStyle/>
          <a:p>
            <a:r>
              <a:rPr lang="zh-CN" altLang="en-US"/>
              <a:t>单击此处编辑母版标题样式</a:t>
            </a:r>
            <a:endParaRPr lang="zh-CN" altLang="en-US"/>
          </a:p>
        </p:txBody>
      </p:sp>
      <p:sp>
        <p:nvSpPr>
          <p:cNvPr id="3" name="日期占位符 2"/>
          <p:cNvSpPr>
            <a:spLocks noGrp="1"/>
          </p:cNvSpPr>
          <p:nvPr>
            <p:ph type="dt" idx="10"/>
          </p:nvPr>
        </p:nvSpPr>
        <p:spPr>
          <a:xfrm>
            <a:off x="608641" y="6247376"/>
            <a:ext cx="2837760" cy="470930"/>
          </a:xfrm>
        </p:spPr>
        <p:txBody>
          <a:bodyPr/>
          <a:lstStyle>
            <a:lvl1pPr>
              <a:defRPr/>
            </a:lvl1pPr>
          </a:lstStyle>
          <a:p>
            <a:endParaRPr lang="en-US"/>
          </a:p>
        </p:txBody>
      </p:sp>
      <p:sp>
        <p:nvSpPr>
          <p:cNvPr id="4" name="页脚占位符 3"/>
          <p:cNvSpPr>
            <a:spLocks noGrp="1"/>
          </p:cNvSpPr>
          <p:nvPr>
            <p:ph type="ftr" idx="11"/>
          </p:nvPr>
        </p:nvSpPr>
        <p:spPr>
          <a:xfrm>
            <a:off x="4170240" y="6247376"/>
            <a:ext cx="3863040" cy="470930"/>
          </a:xfrm>
        </p:spPr>
        <p:txBody>
          <a:bodyPr/>
          <a:lstStyle>
            <a:lvl1pPr>
              <a:defRPr/>
            </a:lvl1pPr>
          </a:lstStyle>
          <a:p>
            <a:endParaRPr lang="en-US"/>
          </a:p>
        </p:txBody>
      </p:sp>
      <p:sp>
        <p:nvSpPr>
          <p:cNvPr id="5" name="灯片编号占位符 4"/>
          <p:cNvSpPr>
            <a:spLocks noGrp="1"/>
          </p:cNvSpPr>
          <p:nvPr>
            <p:ph type="sldNum" idx="12"/>
          </p:nvPr>
        </p:nvSpPr>
        <p:spPr>
          <a:xfrm>
            <a:off x="8741761" y="6247376"/>
            <a:ext cx="2837760" cy="470930"/>
          </a:xfrm>
        </p:spPr>
        <p:txBody>
          <a:bodyPr/>
          <a:lstStyle>
            <a:lvl1pPr>
              <a:defRPr/>
            </a:lvl1pPr>
          </a:lstStyle>
          <a:p>
            <a:fld id="{E0BD98EA-90B5-4CC6-89A6-2E9085E50F5D}" type="slidenum">
              <a:rPr lang="en-US"/>
            </a:fld>
            <a:endParaRPr lang="en-US"/>
          </a:p>
        </p:txBody>
      </p:sp>
    </p:spTree>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1"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fld id="{C8A432C8-69A7-458B-9684-2BFA64B3194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6" descr="logo-2.png"/>
          <p:cNvPicPr>
            <a:picLocks noChangeAspect="1"/>
          </p:cNvPicPr>
          <p:nvPr userDrawn="1"/>
        </p:nvPicPr>
        <p:blipFill>
          <a:blip r:embed="rId2" cstate="email">
            <a:clrChange>
              <a:clrFrom>
                <a:srgbClr val="000000"/>
              </a:clrFrom>
              <a:clrTo>
                <a:srgbClr val="000000">
                  <a:alpha val="0"/>
                </a:srgbClr>
              </a:clrTo>
            </a:clrChange>
          </a:blip>
          <a:srcRect/>
          <a:stretch>
            <a:fillRect/>
          </a:stretch>
        </p:blipFill>
        <p:spPr bwMode="auto">
          <a:xfrm>
            <a:off x="11175299" y="31523"/>
            <a:ext cx="708025" cy="654050"/>
          </a:xfrm>
          <a:prstGeom prst="rect">
            <a:avLst/>
          </a:prstGeom>
          <a:noFill/>
          <a:ln w="9525">
            <a:noFill/>
            <a:miter lim="800000"/>
            <a:headEnd/>
            <a:tailEnd/>
          </a:ln>
        </p:spPr>
      </p:pic>
      <p:pic>
        <p:nvPicPr>
          <p:cNvPr id="9" name="Picture 2" descr="C:\Users\Administrator\Desktop\u=75086232,1868931616&amp;fm=26&amp;gp=0.jpg"/>
          <p:cNvPicPr>
            <a:picLocks noChangeArrowheads="1"/>
          </p:cNvPicPr>
          <p:nvPr userDrawn="1"/>
        </p:nvPicPr>
        <p:blipFill>
          <a:blip r:embed="rId3" cstate="screen">
            <a:clrChange>
              <a:clrFrom>
                <a:srgbClr val="000000"/>
              </a:clrFrom>
              <a:clrTo>
                <a:srgbClr val="000000">
                  <a:alpha val="0"/>
                </a:srgbClr>
              </a:clrTo>
            </a:clrChange>
          </a:blip>
          <a:srcRect/>
          <a:stretch>
            <a:fillRect/>
          </a:stretch>
        </p:blipFill>
        <p:spPr bwMode="auto">
          <a:xfrm>
            <a:off x="10397424" y="31523"/>
            <a:ext cx="684213" cy="684212"/>
          </a:xfrm>
          <a:prstGeom prst="rect">
            <a:avLst/>
          </a:prstGeom>
          <a:noFill/>
          <a:ln w="9525">
            <a:noFill/>
            <a:miter lim="800000"/>
            <a:headEnd/>
            <a:tailEnd/>
          </a:ln>
        </p:spPr>
      </p:pic>
      <p:cxnSp>
        <p:nvCxnSpPr>
          <p:cNvPr id="11" name="直接连接符 10"/>
          <p:cNvCxnSpPr/>
          <p:nvPr userDrawn="1"/>
        </p:nvCxnSpPr>
        <p:spPr>
          <a:xfrm>
            <a:off x="65309" y="757647"/>
            <a:ext cx="12060000" cy="0"/>
          </a:xfrm>
          <a:prstGeom prst="line">
            <a:avLst/>
          </a:prstGeom>
          <a:ln w="28575">
            <a:solidFill>
              <a:schemeClr val="tx1"/>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dt" sz="half" idx="10"/>
          </p:nvPr>
        </p:nvSpPr>
        <p:spPr/>
        <p:txBody>
          <a:bodyPr/>
          <a:lstStyle>
            <a:lvl1pPr>
              <a:defRPr/>
            </a:lvl1pPr>
          </a:lstStyle>
          <a:p>
            <a:fld id="{9933D019-A32C-4EAD-B8E6-DBDA699692FD}"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1"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内容占位符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dt" sz="half" idx="10"/>
          </p:nvPr>
        </p:nvSpPr>
        <p:spPr/>
        <p:txBody>
          <a:bodyPr/>
          <a:lstStyle>
            <a:lvl1pPr>
              <a:defRPr/>
            </a:lvl1pPr>
          </a:lstStyle>
          <a:p>
            <a:fld id="{CCEBA98F-560C-4997-81C4-81D4D9187EAB}"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dt" sz="half" idx="10"/>
          </p:nvPr>
        </p:nvSpPr>
        <p:spPr/>
        <p:txBody>
          <a:bodyPr/>
          <a:lstStyle>
            <a:lvl1pPr>
              <a:defRPr/>
            </a:lvl1pPr>
          </a:lstStyle>
          <a:p>
            <a:fld id="{150972B2-CA5C-437D-87D0-8081271A9E4B}" type="datetime2">
              <a:rPr lang="en-US" smtClean="0"/>
            </a:fld>
            <a:endParaRPr lang="en-US"/>
          </a:p>
        </p:txBody>
      </p:sp>
      <p:sp>
        <p:nvSpPr>
          <p:cNvPr id="8" name="Rectangle 6"/>
          <p:cNvSpPr>
            <a:spLocks noGrp="1" noChangeArrowheads="1"/>
          </p:cNvSpPr>
          <p:nvPr>
            <p:ph type="ftr" sz="quarter" idx="11"/>
          </p:nvPr>
        </p:nvSpPr>
        <p:spPr/>
        <p:txBody>
          <a:bodyPr/>
          <a:lstStyle>
            <a:lvl1pPr>
              <a:defRPr/>
            </a:lvl1pPr>
          </a:lstStyle>
          <a:p>
            <a:pPr algn="r"/>
            <a:endParaRPr lang="en-US" dirty="0"/>
          </a:p>
        </p:txBody>
      </p:sp>
      <p:sp>
        <p:nvSpPr>
          <p:cNvPr id="9"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fld id="{79CD4847-11EF-4466-A8AD-85CDB7B49118}" type="datetime2">
              <a:rPr lang="en-US" smtClean="0"/>
            </a:fld>
            <a:endParaRPr lang="en-US"/>
          </a:p>
        </p:txBody>
      </p:sp>
      <p:sp>
        <p:nvSpPr>
          <p:cNvPr id="4" name="Rectangle 6"/>
          <p:cNvSpPr>
            <a:spLocks noGrp="1" noChangeArrowheads="1"/>
          </p:cNvSpPr>
          <p:nvPr>
            <p:ph type="ftr" sz="quarter" idx="11"/>
          </p:nvPr>
        </p:nvSpPr>
        <p:spPr/>
        <p:txBody>
          <a:bodyPr/>
          <a:lstStyle>
            <a:lvl1pPr>
              <a:defRPr/>
            </a:lvl1pPr>
          </a:lstStyle>
          <a:p>
            <a:pPr algn="r"/>
            <a:endParaRPr lang="en-US" dirty="0"/>
          </a:p>
        </p:txBody>
      </p:sp>
      <p:sp>
        <p:nvSpPr>
          <p:cNvPr id="5"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6" descr="logo-2.png"/>
          <p:cNvPicPr>
            <a:picLocks noChangeAspect="1"/>
          </p:cNvPicPr>
          <p:nvPr userDrawn="1"/>
        </p:nvPicPr>
        <p:blipFill>
          <a:blip r:embed="rId2" cstate="email">
            <a:clrChange>
              <a:clrFrom>
                <a:srgbClr val="000000"/>
              </a:clrFrom>
              <a:clrTo>
                <a:srgbClr val="000000">
                  <a:alpha val="0"/>
                </a:srgbClr>
              </a:clrTo>
            </a:clrChange>
          </a:blip>
          <a:srcRect/>
          <a:stretch>
            <a:fillRect/>
          </a:stretch>
        </p:blipFill>
        <p:spPr bwMode="auto">
          <a:xfrm>
            <a:off x="11175299" y="31523"/>
            <a:ext cx="708025" cy="654050"/>
          </a:xfrm>
          <a:prstGeom prst="rect">
            <a:avLst/>
          </a:prstGeom>
          <a:noFill/>
          <a:ln w="9525">
            <a:noFill/>
            <a:miter lim="800000"/>
            <a:headEnd/>
            <a:tailEnd/>
          </a:ln>
        </p:spPr>
      </p:pic>
      <p:pic>
        <p:nvPicPr>
          <p:cNvPr id="9" name="Picture 2" descr="C:\Users\Administrator\Desktop\u=75086232,1868931616&amp;fm=26&amp;gp=0.jpg"/>
          <p:cNvPicPr>
            <a:picLocks noChangeArrowheads="1"/>
          </p:cNvPicPr>
          <p:nvPr userDrawn="1"/>
        </p:nvPicPr>
        <p:blipFill>
          <a:blip r:embed="rId3" cstate="screen">
            <a:clrChange>
              <a:clrFrom>
                <a:srgbClr val="000000"/>
              </a:clrFrom>
              <a:clrTo>
                <a:srgbClr val="000000">
                  <a:alpha val="0"/>
                </a:srgbClr>
              </a:clrTo>
            </a:clrChange>
          </a:blip>
          <a:srcRect/>
          <a:stretch>
            <a:fillRect/>
          </a:stretch>
        </p:blipFill>
        <p:spPr bwMode="auto">
          <a:xfrm>
            <a:off x="10397424" y="31523"/>
            <a:ext cx="684213" cy="684212"/>
          </a:xfrm>
          <a:prstGeom prst="rect">
            <a:avLst/>
          </a:prstGeom>
          <a:noFill/>
          <a:ln w="9525">
            <a:noFill/>
            <a:miter lim="800000"/>
            <a:headEnd/>
            <a:tailEnd/>
          </a:ln>
        </p:spPr>
      </p:pic>
      <p:cxnSp>
        <p:nvCxnSpPr>
          <p:cNvPr id="11" name="直接连接符 10"/>
          <p:cNvCxnSpPr/>
          <p:nvPr userDrawn="1"/>
        </p:nvCxnSpPr>
        <p:spPr>
          <a:xfrm>
            <a:off x="65309" y="757647"/>
            <a:ext cx="12060000" cy="0"/>
          </a:xfrm>
          <a:prstGeom prst="line">
            <a:avLst/>
          </a:prstGeom>
          <a:ln w="28575">
            <a:solidFill>
              <a:schemeClr val="tx1"/>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fld id="{F168457A-3AB9-4880-8A0C-9F8524491207}" type="datetime2">
              <a:rPr lang="en-US" smtClean="0"/>
            </a:fld>
            <a:endParaRPr lang="en-US"/>
          </a:p>
        </p:txBody>
      </p:sp>
      <p:sp>
        <p:nvSpPr>
          <p:cNvPr id="3" name="Rectangle 6"/>
          <p:cNvSpPr>
            <a:spLocks noGrp="1" noChangeArrowheads="1"/>
          </p:cNvSpPr>
          <p:nvPr>
            <p:ph type="ftr" sz="quarter" idx="11"/>
          </p:nvPr>
        </p:nvSpPr>
        <p:spPr/>
        <p:txBody>
          <a:bodyPr/>
          <a:lstStyle>
            <a:lvl1pPr>
              <a:defRPr/>
            </a:lvl1pPr>
          </a:lstStyle>
          <a:p>
            <a:pPr algn="r"/>
            <a:endParaRPr lang="en-US" dirty="0"/>
          </a:p>
        </p:txBody>
      </p:sp>
      <p:sp>
        <p:nvSpPr>
          <p:cNvPr id="4"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
        <p:nvSpPr>
          <p:cNvPr id="6" name="矩形 5"/>
          <p:cNvSpPr/>
          <p:nvPr userDrawn="1"/>
        </p:nvSpPr>
        <p:spPr>
          <a:xfrm>
            <a:off x="10454185" y="5841242"/>
            <a:ext cx="1555845" cy="791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4" y="273052"/>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3FE976D3-5B7F-4300-ABED-C91F1B2AE209}"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EBDC1E59-17DD-41CE-97CA-624A472382D4}"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8CC057FC-95B6-4D89-AFDA-ABA33EE921E5}"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1" y="274640"/>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EC4549AC-EB31-477F-92A9-B1988E23287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4" name="直接连接符 8"/>
          <p:cNvCxnSpPr>
            <a:cxnSpLocks noChangeShapeType="1"/>
          </p:cNvCxnSpPr>
          <p:nvPr userDrawn="1"/>
        </p:nvCxnSpPr>
        <p:spPr bwMode="auto">
          <a:xfrm>
            <a:off x="-12293" y="707306"/>
            <a:ext cx="12204000" cy="0"/>
          </a:xfrm>
          <a:prstGeom prst="line">
            <a:avLst/>
          </a:prstGeom>
          <a:noFill/>
          <a:ln w="28575" algn="ctr">
            <a:solidFill>
              <a:schemeClr val="tx1"/>
            </a:solidFill>
            <a:round/>
          </a:ln>
        </p:spPr>
      </p:cxnSp>
      <p:sp>
        <p:nvSpPr>
          <p:cNvPr id="11" name="TextBox 10"/>
          <p:cNvSpPr txBox="1"/>
          <p:nvPr userDrawn="1"/>
        </p:nvSpPr>
        <p:spPr>
          <a:xfrm>
            <a:off x="11612880" y="6492240"/>
            <a:ext cx="579120" cy="338554"/>
          </a:xfrm>
          <a:prstGeom prst="rect">
            <a:avLst/>
          </a:prstGeom>
          <a:noFill/>
        </p:spPr>
        <p:txBody>
          <a:bodyPr wrap="square" rtlCol="0">
            <a:spAutoFit/>
          </a:bodyPr>
          <a:lstStyle/>
          <a:p>
            <a:pPr algn="r"/>
            <a:fld id="{8F815E2C-4410-4FF6-BE00-35D2EB204A6F}" type="slidenum">
              <a:rPr lang="zh-CN" altLang="en-US" sz="1600" smtClean="0"/>
            </a:fld>
            <a:endParaRPr lang="zh-CN" altLang="en-US" sz="1600" dirty="0"/>
          </a:p>
        </p:txBody>
      </p:sp>
      <p:pic>
        <p:nvPicPr>
          <p:cNvPr id="5" name="图片 4"/>
          <p:cNvPicPr>
            <a:picLocks noChangeAspect="1"/>
          </p:cNvPicPr>
          <p:nvPr userDrawn="1"/>
        </p:nvPicPr>
        <p:blipFill>
          <a:blip r:embed="rId2" cstate="print"/>
          <a:stretch>
            <a:fillRect/>
          </a:stretch>
        </p:blipFill>
        <p:spPr>
          <a:xfrm>
            <a:off x="9545696" y="82730"/>
            <a:ext cx="2572490" cy="529198"/>
          </a:xfrm>
          <a:prstGeom prst="rect">
            <a:avLst/>
          </a:prstGeom>
        </p:spPr>
      </p:pic>
    </p:spTree>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8641" y="273629"/>
            <a:ext cx="10968959" cy="1143480"/>
          </a:xfrm>
        </p:spPr>
        <p:txBody>
          <a:bodyPr/>
          <a:lstStyle/>
          <a:p>
            <a:r>
              <a:rPr lang="zh-CN" altLang="en-US"/>
              <a:t>单击此处编辑母版标题样式</a:t>
            </a:r>
            <a:endParaRPr lang="zh-CN" altLang="en-US"/>
          </a:p>
        </p:txBody>
      </p:sp>
      <p:sp>
        <p:nvSpPr>
          <p:cNvPr id="3" name="日期占位符 2"/>
          <p:cNvSpPr>
            <a:spLocks noGrp="1"/>
          </p:cNvSpPr>
          <p:nvPr>
            <p:ph type="dt" idx="10"/>
          </p:nvPr>
        </p:nvSpPr>
        <p:spPr>
          <a:xfrm>
            <a:off x="608641" y="6247376"/>
            <a:ext cx="2837760" cy="470930"/>
          </a:xfrm>
        </p:spPr>
        <p:txBody>
          <a:bodyPr/>
          <a:lstStyle>
            <a:lvl1pPr>
              <a:defRPr/>
            </a:lvl1pPr>
          </a:lstStyle>
          <a:p>
            <a:endParaRPr lang="en-US"/>
          </a:p>
        </p:txBody>
      </p:sp>
      <p:sp>
        <p:nvSpPr>
          <p:cNvPr id="4" name="页脚占位符 3"/>
          <p:cNvSpPr>
            <a:spLocks noGrp="1"/>
          </p:cNvSpPr>
          <p:nvPr>
            <p:ph type="ftr" idx="11"/>
          </p:nvPr>
        </p:nvSpPr>
        <p:spPr>
          <a:xfrm>
            <a:off x="4170240" y="6247376"/>
            <a:ext cx="3863040" cy="470930"/>
          </a:xfrm>
        </p:spPr>
        <p:txBody>
          <a:bodyPr/>
          <a:lstStyle>
            <a:lvl1pPr>
              <a:defRPr/>
            </a:lvl1pPr>
          </a:lstStyle>
          <a:p>
            <a:endParaRPr lang="en-US"/>
          </a:p>
        </p:txBody>
      </p:sp>
      <p:sp>
        <p:nvSpPr>
          <p:cNvPr id="5" name="灯片编号占位符 4"/>
          <p:cNvSpPr>
            <a:spLocks noGrp="1"/>
          </p:cNvSpPr>
          <p:nvPr>
            <p:ph type="sldNum" idx="12"/>
          </p:nvPr>
        </p:nvSpPr>
        <p:spPr>
          <a:xfrm>
            <a:off x="8741761" y="6247376"/>
            <a:ext cx="2837760" cy="470930"/>
          </a:xfrm>
        </p:spPr>
        <p:txBody>
          <a:bodyPr/>
          <a:lstStyle>
            <a:lvl1pPr>
              <a:defRPr/>
            </a:lvl1pPr>
          </a:lstStyle>
          <a:p>
            <a:fld id="{E0BD98EA-90B5-4CC6-89A6-2E9085E50F5D}" type="slidenum">
              <a:rPr lang="en-US"/>
            </a:fld>
            <a:endParaRPr lang="en-US"/>
          </a:p>
        </p:txBody>
      </p:sp>
    </p:spTree>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1"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fld id="{C8A432C8-69A7-458B-9684-2BFA64B3194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6" descr="logo-2.png"/>
          <p:cNvPicPr>
            <a:picLocks noChangeAspect="1"/>
          </p:cNvPicPr>
          <p:nvPr userDrawn="1"/>
        </p:nvPicPr>
        <p:blipFill>
          <a:blip r:embed="rId2" cstate="email">
            <a:clrChange>
              <a:clrFrom>
                <a:srgbClr val="000000"/>
              </a:clrFrom>
              <a:clrTo>
                <a:srgbClr val="000000">
                  <a:alpha val="0"/>
                </a:srgbClr>
              </a:clrTo>
            </a:clrChange>
          </a:blip>
          <a:srcRect/>
          <a:stretch>
            <a:fillRect/>
          </a:stretch>
        </p:blipFill>
        <p:spPr bwMode="auto">
          <a:xfrm>
            <a:off x="11175299" y="31523"/>
            <a:ext cx="708025" cy="654050"/>
          </a:xfrm>
          <a:prstGeom prst="rect">
            <a:avLst/>
          </a:prstGeom>
          <a:noFill/>
          <a:ln w="9525">
            <a:noFill/>
            <a:miter lim="800000"/>
            <a:headEnd/>
            <a:tailEnd/>
          </a:ln>
        </p:spPr>
      </p:pic>
      <p:pic>
        <p:nvPicPr>
          <p:cNvPr id="9" name="Picture 2" descr="C:\Users\Administrator\Desktop\u=75086232,1868931616&amp;fm=26&amp;gp=0.jpg"/>
          <p:cNvPicPr>
            <a:picLocks noChangeArrowheads="1"/>
          </p:cNvPicPr>
          <p:nvPr userDrawn="1"/>
        </p:nvPicPr>
        <p:blipFill>
          <a:blip r:embed="rId3" cstate="screen">
            <a:clrChange>
              <a:clrFrom>
                <a:srgbClr val="000000"/>
              </a:clrFrom>
              <a:clrTo>
                <a:srgbClr val="000000">
                  <a:alpha val="0"/>
                </a:srgbClr>
              </a:clrTo>
            </a:clrChange>
          </a:blip>
          <a:srcRect/>
          <a:stretch>
            <a:fillRect/>
          </a:stretch>
        </p:blipFill>
        <p:spPr bwMode="auto">
          <a:xfrm>
            <a:off x="10397424" y="31523"/>
            <a:ext cx="684213" cy="684212"/>
          </a:xfrm>
          <a:prstGeom prst="rect">
            <a:avLst/>
          </a:prstGeom>
          <a:noFill/>
          <a:ln w="9525">
            <a:noFill/>
            <a:miter lim="800000"/>
            <a:headEnd/>
            <a:tailEnd/>
          </a:ln>
        </p:spPr>
      </p:pic>
      <p:cxnSp>
        <p:nvCxnSpPr>
          <p:cNvPr id="11" name="直接连接符 10"/>
          <p:cNvCxnSpPr/>
          <p:nvPr userDrawn="1"/>
        </p:nvCxnSpPr>
        <p:spPr>
          <a:xfrm>
            <a:off x="65309" y="757647"/>
            <a:ext cx="12060000" cy="0"/>
          </a:xfrm>
          <a:prstGeom prst="line">
            <a:avLst/>
          </a:prstGeom>
          <a:ln w="28575">
            <a:solidFill>
              <a:schemeClr val="tx1"/>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dt" sz="half" idx="10"/>
          </p:nvPr>
        </p:nvSpPr>
        <p:spPr/>
        <p:txBody>
          <a:bodyPr/>
          <a:lstStyle>
            <a:lvl1pPr>
              <a:defRPr/>
            </a:lvl1pPr>
          </a:lstStyle>
          <a:p>
            <a:fld id="{9933D019-A32C-4EAD-B8E6-DBDA699692FD}"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dt" sz="half" idx="10"/>
          </p:nvPr>
        </p:nvSpPr>
        <p:spPr/>
        <p:txBody>
          <a:bodyPr/>
          <a:lstStyle>
            <a:lvl1pPr>
              <a:defRPr/>
            </a:lvl1pPr>
          </a:lstStyle>
          <a:p>
            <a:fld id="{9933D019-A32C-4EAD-B8E6-DBDA699692FD}"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1"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内容占位符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dt" sz="half" idx="10"/>
          </p:nvPr>
        </p:nvSpPr>
        <p:spPr/>
        <p:txBody>
          <a:bodyPr/>
          <a:lstStyle>
            <a:lvl1pPr>
              <a:defRPr/>
            </a:lvl1pPr>
          </a:lstStyle>
          <a:p>
            <a:fld id="{CCEBA98F-560C-4997-81C4-81D4D9187EAB}"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dt" sz="half" idx="10"/>
          </p:nvPr>
        </p:nvSpPr>
        <p:spPr/>
        <p:txBody>
          <a:bodyPr/>
          <a:lstStyle>
            <a:lvl1pPr>
              <a:defRPr/>
            </a:lvl1pPr>
          </a:lstStyle>
          <a:p>
            <a:fld id="{150972B2-CA5C-437D-87D0-8081271A9E4B}" type="datetime2">
              <a:rPr lang="en-US" smtClean="0"/>
            </a:fld>
            <a:endParaRPr lang="en-US"/>
          </a:p>
        </p:txBody>
      </p:sp>
      <p:sp>
        <p:nvSpPr>
          <p:cNvPr id="8" name="Rectangle 6"/>
          <p:cNvSpPr>
            <a:spLocks noGrp="1" noChangeArrowheads="1"/>
          </p:cNvSpPr>
          <p:nvPr>
            <p:ph type="ftr" sz="quarter" idx="11"/>
          </p:nvPr>
        </p:nvSpPr>
        <p:spPr/>
        <p:txBody>
          <a:bodyPr/>
          <a:lstStyle>
            <a:lvl1pPr>
              <a:defRPr/>
            </a:lvl1pPr>
          </a:lstStyle>
          <a:p>
            <a:pPr algn="r"/>
            <a:endParaRPr lang="en-US" dirty="0"/>
          </a:p>
        </p:txBody>
      </p:sp>
      <p:sp>
        <p:nvSpPr>
          <p:cNvPr id="9"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fld id="{79CD4847-11EF-4466-A8AD-85CDB7B49118}" type="datetime2">
              <a:rPr lang="en-US" smtClean="0"/>
            </a:fld>
            <a:endParaRPr lang="en-US"/>
          </a:p>
        </p:txBody>
      </p:sp>
      <p:sp>
        <p:nvSpPr>
          <p:cNvPr id="4" name="Rectangle 6"/>
          <p:cNvSpPr>
            <a:spLocks noGrp="1" noChangeArrowheads="1"/>
          </p:cNvSpPr>
          <p:nvPr>
            <p:ph type="ftr" sz="quarter" idx="11"/>
          </p:nvPr>
        </p:nvSpPr>
        <p:spPr/>
        <p:txBody>
          <a:bodyPr/>
          <a:lstStyle>
            <a:lvl1pPr>
              <a:defRPr/>
            </a:lvl1pPr>
          </a:lstStyle>
          <a:p>
            <a:pPr algn="r"/>
            <a:endParaRPr lang="en-US" dirty="0"/>
          </a:p>
        </p:txBody>
      </p:sp>
      <p:sp>
        <p:nvSpPr>
          <p:cNvPr id="5"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fld id="{F168457A-3AB9-4880-8A0C-9F8524491207}" type="datetime2">
              <a:rPr lang="en-US" smtClean="0"/>
            </a:fld>
            <a:endParaRPr lang="en-US"/>
          </a:p>
        </p:txBody>
      </p:sp>
      <p:sp>
        <p:nvSpPr>
          <p:cNvPr id="3" name="Rectangle 6"/>
          <p:cNvSpPr>
            <a:spLocks noGrp="1" noChangeArrowheads="1"/>
          </p:cNvSpPr>
          <p:nvPr>
            <p:ph type="ftr" sz="quarter" idx="11"/>
          </p:nvPr>
        </p:nvSpPr>
        <p:spPr/>
        <p:txBody>
          <a:bodyPr/>
          <a:lstStyle>
            <a:lvl1pPr>
              <a:defRPr/>
            </a:lvl1pPr>
          </a:lstStyle>
          <a:p>
            <a:pPr algn="r"/>
            <a:endParaRPr lang="en-US" dirty="0"/>
          </a:p>
        </p:txBody>
      </p:sp>
      <p:sp>
        <p:nvSpPr>
          <p:cNvPr id="4"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
        <p:nvSpPr>
          <p:cNvPr id="6" name="矩形 5"/>
          <p:cNvSpPr/>
          <p:nvPr userDrawn="1"/>
        </p:nvSpPr>
        <p:spPr>
          <a:xfrm>
            <a:off x="10454185" y="5841242"/>
            <a:ext cx="1555845" cy="791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4" y="273052"/>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3FE976D3-5B7F-4300-ABED-C91F1B2AE209}"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EBDC1E59-17DD-41CE-97CA-624A472382D4}"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8CC057FC-95B6-4D89-AFDA-ABA33EE921E5}"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1" y="274640"/>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EC4549AC-EB31-477F-92A9-B1988E23287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4" name="直接连接符 8"/>
          <p:cNvCxnSpPr>
            <a:cxnSpLocks noChangeShapeType="1"/>
          </p:cNvCxnSpPr>
          <p:nvPr userDrawn="1"/>
        </p:nvCxnSpPr>
        <p:spPr bwMode="auto">
          <a:xfrm>
            <a:off x="-12293" y="707306"/>
            <a:ext cx="12204000" cy="0"/>
          </a:xfrm>
          <a:prstGeom prst="line">
            <a:avLst/>
          </a:prstGeom>
          <a:noFill/>
          <a:ln w="28575" algn="ctr">
            <a:solidFill>
              <a:schemeClr val="tx1"/>
            </a:solidFill>
            <a:round/>
          </a:ln>
        </p:spPr>
      </p:cxnSp>
      <p:sp>
        <p:nvSpPr>
          <p:cNvPr id="11" name="TextBox 10"/>
          <p:cNvSpPr txBox="1"/>
          <p:nvPr userDrawn="1"/>
        </p:nvSpPr>
        <p:spPr>
          <a:xfrm>
            <a:off x="11612880" y="6492240"/>
            <a:ext cx="579120" cy="338554"/>
          </a:xfrm>
          <a:prstGeom prst="rect">
            <a:avLst/>
          </a:prstGeom>
          <a:noFill/>
        </p:spPr>
        <p:txBody>
          <a:bodyPr wrap="square" rtlCol="0">
            <a:spAutoFit/>
          </a:bodyPr>
          <a:lstStyle/>
          <a:p>
            <a:pPr algn="r"/>
            <a:fld id="{8F815E2C-4410-4FF6-BE00-35D2EB204A6F}" type="slidenum">
              <a:rPr lang="zh-CN" altLang="en-US" sz="1600" smtClean="0"/>
            </a:fld>
            <a:endParaRPr lang="zh-CN" altLang="en-US" sz="1600" dirty="0"/>
          </a:p>
        </p:txBody>
      </p:sp>
      <p:pic>
        <p:nvPicPr>
          <p:cNvPr id="5" name="图片 4"/>
          <p:cNvPicPr>
            <a:picLocks noChangeAspect="1"/>
          </p:cNvPicPr>
          <p:nvPr userDrawn="1"/>
        </p:nvPicPr>
        <p:blipFill>
          <a:blip r:embed="rId2" cstate="print"/>
          <a:stretch>
            <a:fillRect/>
          </a:stretch>
        </p:blipFill>
        <p:spPr>
          <a:xfrm>
            <a:off x="9545696" y="82730"/>
            <a:ext cx="2572490" cy="529198"/>
          </a:xfrm>
          <a:prstGeom prst="rect">
            <a:avLst/>
          </a:prstGeom>
        </p:spPr>
      </p:pic>
    </p:spTree>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8641" y="273629"/>
            <a:ext cx="10968959" cy="1143480"/>
          </a:xfrm>
        </p:spPr>
        <p:txBody>
          <a:bodyPr/>
          <a:lstStyle/>
          <a:p>
            <a:r>
              <a:rPr lang="zh-CN" altLang="en-US"/>
              <a:t>单击此处编辑母版标题样式</a:t>
            </a:r>
            <a:endParaRPr lang="zh-CN" altLang="en-US"/>
          </a:p>
        </p:txBody>
      </p:sp>
      <p:sp>
        <p:nvSpPr>
          <p:cNvPr id="3" name="日期占位符 2"/>
          <p:cNvSpPr>
            <a:spLocks noGrp="1"/>
          </p:cNvSpPr>
          <p:nvPr>
            <p:ph type="dt" idx="10"/>
          </p:nvPr>
        </p:nvSpPr>
        <p:spPr>
          <a:xfrm>
            <a:off x="608641" y="6247376"/>
            <a:ext cx="2837760" cy="470930"/>
          </a:xfrm>
        </p:spPr>
        <p:txBody>
          <a:bodyPr/>
          <a:lstStyle>
            <a:lvl1pPr>
              <a:defRPr/>
            </a:lvl1pPr>
          </a:lstStyle>
          <a:p>
            <a:endParaRPr lang="en-US"/>
          </a:p>
        </p:txBody>
      </p:sp>
      <p:sp>
        <p:nvSpPr>
          <p:cNvPr id="4" name="页脚占位符 3"/>
          <p:cNvSpPr>
            <a:spLocks noGrp="1"/>
          </p:cNvSpPr>
          <p:nvPr>
            <p:ph type="ftr" idx="11"/>
          </p:nvPr>
        </p:nvSpPr>
        <p:spPr>
          <a:xfrm>
            <a:off x="4170240" y="6247376"/>
            <a:ext cx="3863040" cy="470930"/>
          </a:xfrm>
        </p:spPr>
        <p:txBody>
          <a:bodyPr/>
          <a:lstStyle>
            <a:lvl1pPr>
              <a:defRPr/>
            </a:lvl1pPr>
          </a:lstStyle>
          <a:p>
            <a:endParaRPr lang="en-US"/>
          </a:p>
        </p:txBody>
      </p:sp>
      <p:sp>
        <p:nvSpPr>
          <p:cNvPr id="5" name="灯片编号占位符 4"/>
          <p:cNvSpPr>
            <a:spLocks noGrp="1"/>
          </p:cNvSpPr>
          <p:nvPr>
            <p:ph type="sldNum" idx="12"/>
          </p:nvPr>
        </p:nvSpPr>
        <p:spPr>
          <a:xfrm>
            <a:off x="8741761" y="6247376"/>
            <a:ext cx="2837760" cy="470930"/>
          </a:xfrm>
        </p:spPr>
        <p:txBody>
          <a:bodyPr/>
          <a:lstStyle>
            <a:lvl1pPr>
              <a:defRPr/>
            </a:lvl1pPr>
          </a:lstStyle>
          <a:p>
            <a:fld id="{E0BD98EA-90B5-4CC6-89A6-2E9085E50F5D}" type="slidenum">
              <a:rPr lang="en-US"/>
            </a:fld>
            <a:endParaRPr lang="en-U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1"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内容占位符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dt" sz="half" idx="10"/>
          </p:nvPr>
        </p:nvSpPr>
        <p:spPr/>
        <p:txBody>
          <a:bodyPr/>
          <a:lstStyle>
            <a:lvl1pPr>
              <a:defRPr/>
            </a:lvl1pPr>
          </a:lstStyle>
          <a:p>
            <a:fld id="{CCEBA98F-560C-4997-81C4-81D4D9187EAB}"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1"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fld id="{C8A432C8-69A7-458B-9684-2BFA64B3194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6" descr="logo-2.png"/>
          <p:cNvPicPr>
            <a:picLocks noChangeAspect="1"/>
          </p:cNvPicPr>
          <p:nvPr userDrawn="1"/>
        </p:nvPicPr>
        <p:blipFill>
          <a:blip r:embed="rId2" cstate="email">
            <a:clrChange>
              <a:clrFrom>
                <a:srgbClr val="000000"/>
              </a:clrFrom>
              <a:clrTo>
                <a:srgbClr val="000000">
                  <a:alpha val="0"/>
                </a:srgbClr>
              </a:clrTo>
            </a:clrChange>
          </a:blip>
          <a:srcRect/>
          <a:stretch>
            <a:fillRect/>
          </a:stretch>
        </p:blipFill>
        <p:spPr bwMode="auto">
          <a:xfrm>
            <a:off x="11175299" y="31523"/>
            <a:ext cx="708025" cy="654050"/>
          </a:xfrm>
          <a:prstGeom prst="rect">
            <a:avLst/>
          </a:prstGeom>
          <a:noFill/>
          <a:ln w="9525">
            <a:noFill/>
            <a:miter lim="800000"/>
            <a:headEnd/>
            <a:tailEnd/>
          </a:ln>
        </p:spPr>
      </p:pic>
      <p:pic>
        <p:nvPicPr>
          <p:cNvPr id="9" name="Picture 2" descr="C:\Users\Administrator\Desktop\u=75086232,1868931616&amp;fm=26&amp;gp=0.jpg"/>
          <p:cNvPicPr>
            <a:picLocks noChangeArrowheads="1"/>
          </p:cNvPicPr>
          <p:nvPr userDrawn="1"/>
        </p:nvPicPr>
        <p:blipFill>
          <a:blip r:embed="rId3" cstate="screen">
            <a:clrChange>
              <a:clrFrom>
                <a:srgbClr val="000000"/>
              </a:clrFrom>
              <a:clrTo>
                <a:srgbClr val="000000">
                  <a:alpha val="0"/>
                </a:srgbClr>
              </a:clrTo>
            </a:clrChange>
          </a:blip>
          <a:srcRect/>
          <a:stretch>
            <a:fillRect/>
          </a:stretch>
        </p:blipFill>
        <p:spPr bwMode="auto">
          <a:xfrm>
            <a:off x="10397424" y="31523"/>
            <a:ext cx="684213" cy="684212"/>
          </a:xfrm>
          <a:prstGeom prst="rect">
            <a:avLst/>
          </a:prstGeom>
          <a:noFill/>
          <a:ln w="9525">
            <a:noFill/>
            <a:miter lim="800000"/>
            <a:headEnd/>
            <a:tailEnd/>
          </a:ln>
        </p:spPr>
      </p:pic>
      <p:cxnSp>
        <p:nvCxnSpPr>
          <p:cNvPr id="11" name="直接连接符 10"/>
          <p:cNvCxnSpPr/>
          <p:nvPr userDrawn="1"/>
        </p:nvCxnSpPr>
        <p:spPr>
          <a:xfrm>
            <a:off x="65309" y="757647"/>
            <a:ext cx="12060000" cy="0"/>
          </a:xfrm>
          <a:prstGeom prst="line">
            <a:avLst/>
          </a:prstGeom>
          <a:ln w="28575">
            <a:solidFill>
              <a:schemeClr val="tx1"/>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dt" sz="half" idx="10"/>
          </p:nvPr>
        </p:nvSpPr>
        <p:spPr/>
        <p:txBody>
          <a:bodyPr/>
          <a:lstStyle>
            <a:lvl1pPr>
              <a:defRPr/>
            </a:lvl1pPr>
          </a:lstStyle>
          <a:p>
            <a:fld id="{9933D019-A32C-4EAD-B8E6-DBDA699692FD}"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1"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内容占位符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dt" sz="half" idx="10"/>
          </p:nvPr>
        </p:nvSpPr>
        <p:spPr/>
        <p:txBody>
          <a:bodyPr/>
          <a:lstStyle>
            <a:lvl1pPr>
              <a:defRPr/>
            </a:lvl1pPr>
          </a:lstStyle>
          <a:p>
            <a:fld id="{CCEBA98F-560C-4997-81C4-81D4D9187EAB}"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dt" sz="half" idx="10"/>
          </p:nvPr>
        </p:nvSpPr>
        <p:spPr/>
        <p:txBody>
          <a:bodyPr/>
          <a:lstStyle>
            <a:lvl1pPr>
              <a:defRPr/>
            </a:lvl1pPr>
          </a:lstStyle>
          <a:p>
            <a:fld id="{150972B2-CA5C-437D-87D0-8081271A9E4B}" type="datetime2">
              <a:rPr lang="en-US" smtClean="0"/>
            </a:fld>
            <a:endParaRPr lang="en-US"/>
          </a:p>
        </p:txBody>
      </p:sp>
      <p:sp>
        <p:nvSpPr>
          <p:cNvPr id="8" name="Rectangle 6"/>
          <p:cNvSpPr>
            <a:spLocks noGrp="1" noChangeArrowheads="1"/>
          </p:cNvSpPr>
          <p:nvPr>
            <p:ph type="ftr" sz="quarter" idx="11"/>
          </p:nvPr>
        </p:nvSpPr>
        <p:spPr/>
        <p:txBody>
          <a:bodyPr/>
          <a:lstStyle>
            <a:lvl1pPr>
              <a:defRPr/>
            </a:lvl1pPr>
          </a:lstStyle>
          <a:p>
            <a:pPr algn="r"/>
            <a:endParaRPr lang="en-US" dirty="0"/>
          </a:p>
        </p:txBody>
      </p:sp>
      <p:sp>
        <p:nvSpPr>
          <p:cNvPr id="9"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fld id="{79CD4847-11EF-4466-A8AD-85CDB7B49118}" type="datetime2">
              <a:rPr lang="en-US" smtClean="0"/>
            </a:fld>
            <a:endParaRPr lang="en-US"/>
          </a:p>
        </p:txBody>
      </p:sp>
      <p:sp>
        <p:nvSpPr>
          <p:cNvPr id="4" name="Rectangle 6"/>
          <p:cNvSpPr>
            <a:spLocks noGrp="1" noChangeArrowheads="1"/>
          </p:cNvSpPr>
          <p:nvPr>
            <p:ph type="ftr" sz="quarter" idx="11"/>
          </p:nvPr>
        </p:nvSpPr>
        <p:spPr/>
        <p:txBody>
          <a:bodyPr/>
          <a:lstStyle>
            <a:lvl1pPr>
              <a:defRPr/>
            </a:lvl1pPr>
          </a:lstStyle>
          <a:p>
            <a:pPr algn="r"/>
            <a:endParaRPr lang="en-US" dirty="0"/>
          </a:p>
        </p:txBody>
      </p:sp>
      <p:sp>
        <p:nvSpPr>
          <p:cNvPr id="5"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fld id="{F168457A-3AB9-4880-8A0C-9F8524491207}" type="datetime2">
              <a:rPr lang="en-US" smtClean="0"/>
            </a:fld>
            <a:endParaRPr lang="en-US"/>
          </a:p>
        </p:txBody>
      </p:sp>
      <p:sp>
        <p:nvSpPr>
          <p:cNvPr id="3" name="Rectangle 6"/>
          <p:cNvSpPr>
            <a:spLocks noGrp="1" noChangeArrowheads="1"/>
          </p:cNvSpPr>
          <p:nvPr>
            <p:ph type="ftr" sz="quarter" idx="11"/>
          </p:nvPr>
        </p:nvSpPr>
        <p:spPr/>
        <p:txBody>
          <a:bodyPr/>
          <a:lstStyle>
            <a:lvl1pPr>
              <a:defRPr/>
            </a:lvl1pPr>
          </a:lstStyle>
          <a:p>
            <a:pPr algn="r"/>
            <a:endParaRPr lang="en-US" dirty="0"/>
          </a:p>
        </p:txBody>
      </p:sp>
      <p:sp>
        <p:nvSpPr>
          <p:cNvPr id="4"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
        <p:nvSpPr>
          <p:cNvPr id="6" name="矩形 5"/>
          <p:cNvSpPr/>
          <p:nvPr userDrawn="1"/>
        </p:nvSpPr>
        <p:spPr>
          <a:xfrm>
            <a:off x="10454185" y="5841242"/>
            <a:ext cx="1555845" cy="791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4" y="273052"/>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3FE976D3-5B7F-4300-ABED-C91F1B2AE209}"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EBDC1E59-17DD-41CE-97CA-624A472382D4}"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8CC057FC-95B6-4D89-AFDA-ABA33EE921E5}"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dt" sz="half" idx="10"/>
          </p:nvPr>
        </p:nvSpPr>
        <p:spPr/>
        <p:txBody>
          <a:bodyPr/>
          <a:lstStyle>
            <a:lvl1pPr>
              <a:defRPr/>
            </a:lvl1pPr>
          </a:lstStyle>
          <a:p>
            <a:fld id="{150972B2-CA5C-437D-87D0-8081271A9E4B}" type="datetime2">
              <a:rPr lang="en-US" smtClean="0"/>
            </a:fld>
            <a:endParaRPr lang="en-US"/>
          </a:p>
        </p:txBody>
      </p:sp>
      <p:sp>
        <p:nvSpPr>
          <p:cNvPr id="8" name="Rectangle 6"/>
          <p:cNvSpPr>
            <a:spLocks noGrp="1" noChangeArrowheads="1"/>
          </p:cNvSpPr>
          <p:nvPr>
            <p:ph type="ftr" sz="quarter" idx="11"/>
          </p:nvPr>
        </p:nvSpPr>
        <p:spPr/>
        <p:txBody>
          <a:bodyPr/>
          <a:lstStyle>
            <a:lvl1pPr>
              <a:defRPr/>
            </a:lvl1pPr>
          </a:lstStyle>
          <a:p>
            <a:pPr algn="r"/>
            <a:endParaRPr lang="en-US" dirty="0"/>
          </a:p>
        </p:txBody>
      </p:sp>
      <p:sp>
        <p:nvSpPr>
          <p:cNvPr id="9"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1" y="274640"/>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EC4549AC-EB31-477F-92A9-B1988E23287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4" name="直接连接符 8"/>
          <p:cNvCxnSpPr>
            <a:cxnSpLocks noChangeShapeType="1"/>
          </p:cNvCxnSpPr>
          <p:nvPr userDrawn="1"/>
        </p:nvCxnSpPr>
        <p:spPr bwMode="auto">
          <a:xfrm>
            <a:off x="-12293" y="707306"/>
            <a:ext cx="12204000" cy="0"/>
          </a:xfrm>
          <a:prstGeom prst="line">
            <a:avLst/>
          </a:prstGeom>
          <a:noFill/>
          <a:ln w="28575" algn="ctr">
            <a:solidFill>
              <a:schemeClr val="tx1"/>
            </a:solidFill>
            <a:round/>
          </a:ln>
        </p:spPr>
      </p:cxnSp>
      <p:sp>
        <p:nvSpPr>
          <p:cNvPr id="11" name="TextBox 10"/>
          <p:cNvSpPr txBox="1"/>
          <p:nvPr userDrawn="1"/>
        </p:nvSpPr>
        <p:spPr>
          <a:xfrm>
            <a:off x="11612880" y="6492240"/>
            <a:ext cx="579120" cy="338554"/>
          </a:xfrm>
          <a:prstGeom prst="rect">
            <a:avLst/>
          </a:prstGeom>
          <a:noFill/>
        </p:spPr>
        <p:txBody>
          <a:bodyPr wrap="square" rtlCol="0">
            <a:spAutoFit/>
          </a:bodyPr>
          <a:lstStyle/>
          <a:p>
            <a:pPr algn="r"/>
            <a:fld id="{8F815E2C-4410-4FF6-BE00-35D2EB204A6F}" type="slidenum">
              <a:rPr lang="zh-CN" altLang="en-US" sz="1600" smtClean="0"/>
            </a:fld>
            <a:endParaRPr lang="zh-CN" altLang="en-US" sz="1600" dirty="0"/>
          </a:p>
        </p:txBody>
      </p:sp>
      <p:pic>
        <p:nvPicPr>
          <p:cNvPr id="5" name="图片 4"/>
          <p:cNvPicPr>
            <a:picLocks noChangeAspect="1"/>
          </p:cNvPicPr>
          <p:nvPr userDrawn="1"/>
        </p:nvPicPr>
        <p:blipFill>
          <a:blip r:embed="rId2" cstate="print"/>
          <a:stretch>
            <a:fillRect/>
          </a:stretch>
        </p:blipFill>
        <p:spPr>
          <a:xfrm>
            <a:off x="9545696" y="82730"/>
            <a:ext cx="2572490" cy="529198"/>
          </a:xfrm>
          <a:prstGeom prst="rect">
            <a:avLst/>
          </a:prstGeom>
        </p:spPr>
      </p:pic>
    </p:spTree>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8641" y="273629"/>
            <a:ext cx="10968959" cy="1143480"/>
          </a:xfrm>
        </p:spPr>
        <p:txBody>
          <a:bodyPr/>
          <a:lstStyle/>
          <a:p>
            <a:r>
              <a:rPr lang="zh-CN" altLang="en-US"/>
              <a:t>单击此处编辑母版标题样式</a:t>
            </a:r>
            <a:endParaRPr lang="zh-CN" altLang="en-US"/>
          </a:p>
        </p:txBody>
      </p:sp>
      <p:sp>
        <p:nvSpPr>
          <p:cNvPr id="3" name="日期占位符 2"/>
          <p:cNvSpPr>
            <a:spLocks noGrp="1"/>
          </p:cNvSpPr>
          <p:nvPr>
            <p:ph type="dt" idx="10"/>
          </p:nvPr>
        </p:nvSpPr>
        <p:spPr>
          <a:xfrm>
            <a:off x="608641" y="6247376"/>
            <a:ext cx="2837760" cy="470930"/>
          </a:xfrm>
        </p:spPr>
        <p:txBody>
          <a:bodyPr/>
          <a:lstStyle>
            <a:lvl1pPr>
              <a:defRPr/>
            </a:lvl1pPr>
          </a:lstStyle>
          <a:p>
            <a:endParaRPr lang="en-US"/>
          </a:p>
        </p:txBody>
      </p:sp>
      <p:sp>
        <p:nvSpPr>
          <p:cNvPr id="4" name="页脚占位符 3"/>
          <p:cNvSpPr>
            <a:spLocks noGrp="1"/>
          </p:cNvSpPr>
          <p:nvPr>
            <p:ph type="ftr" idx="11"/>
          </p:nvPr>
        </p:nvSpPr>
        <p:spPr>
          <a:xfrm>
            <a:off x="4170240" y="6247376"/>
            <a:ext cx="3863040" cy="470930"/>
          </a:xfrm>
        </p:spPr>
        <p:txBody>
          <a:bodyPr/>
          <a:lstStyle>
            <a:lvl1pPr>
              <a:defRPr/>
            </a:lvl1pPr>
          </a:lstStyle>
          <a:p>
            <a:endParaRPr lang="en-US"/>
          </a:p>
        </p:txBody>
      </p:sp>
      <p:sp>
        <p:nvSpPr>
          <p:cNvPr id="5" name="灯片编号占位符 4"/>
          <p:cNvSpPr>
            <a:spLocks noGrp="1"/>
          </p:cNvSpPr>
          <p:nvPr>
            <p:ph type="sldNum" idx="12"/>
          </p:nvPr>
        </p:nvSpPr>
        <p:spPr>
          <a:xfrm>
            <a:off x="8741761" y="6247376"/>
            <a:ext cx="2837760" cy="470930"/>
          </a:xfrm>
        </p:spPr>
        <p:txBody>
          <a:bodyPr/>
          <a:lstStyle>
            <a:lvl1pPr>
              <a:defRPr/>
            </a:lvl1pPr>
          </a:lstStyle>
          <a:p>
            <a:fld id="{E0BD98EA-90B5-4CC6-89A6-2E9085E50F5D}" type="slidenum">
              <a:rPr lang="en-US"/>
            </a:fld>
            <a:endParaRPr lang="en-US"/>
          </a:p>
        </p:txBody>
      </p:sp>
    </p:spTree>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1"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fld id="{C8A432C8-69A7-458B-9684-2BFA64B3194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6" descr="logo-2.png"/>
          <p:cNvPicPr>
            <a:picLocks noChangeAspect="1"/>
          </p:cNvPicPr>
          <p:nvPr userDrawn="1"/>
        </p:nvPicPr>
        <p:blipFill>
          <a:blip r:embed="rId2" cstate="email">
            <a:clrChange>
              <a:clrFrom>
                <a:srgbClr val="000000"/>
              </a:clrFrom>
              <a:clrTo>
                <a:srgbClr val="000000">
                  <a:alpha val="0"/>
                </a:srgbClr>
              </a:clrTo>
            </a:clrChange>
          </a:blip>
          <a:srcRect/>
          <a:stretch>
            <a:fillRect/>
          </a:stretch>
        </p:blipFill>
        <p:spPr bwMode="auto">
          <a:xfrm>
            <a:off x="11175299" y="31523"/>
            <a:ext cx="708025" cy="654050"/>
          </a:xfrm>
          <a:prstGeom prst="rect">
            <a:avLst/>
          </a:prstGeom>
          <a:noFill/>
          <a:ln w="9525">
            <a:noFill/>
            <a:miter lim="800000"/>
            <a:headEnd/>
            <a:tailEnd/>
          </a:ln>
        </p:spPr>
      </p:pic>
      <p:pic>
        <p:nvPicPr>
          <p:cNvPr id="9" name="Picture 2" descr="C:\Users\Administrator\Desktop\u=75086232,1868931616&amp;fm=26&amp;gp=0.jpg"/>
          <p:cNvPicPr>
            <a:picLocks noChangeArrowheads="1"/>
          </p:cNvPicPr>
          <p:nvPr userDrawn="1"/>
        </p:nvPicPr>
        <p:blipFill>
          <a:blip r:embed="rId3" cstate="screen">
            <a:clrChange>
              <a:clrFrom>
                <a:srgbClr val="000000"/>
              </a:clrFrom>
              <a:clrTo>
                <a:srgbClr val="000000">
                  <a:alpha val="0"/>
                </a:srgbClr>
              </a:clrTo>
            </a:clrChange>
          </a:blip>
          <a:srcRect/>
          <a:stretch>
            <a:fillRect/>
          </a:stretch>
        </p:blipFill>
        <p:spPr bwMode="auto">
          <a:xfrm>
            <a:off x="10397424" y="31523"/>
            <a:ext cx="684213" cy="684212"/>
          </a:xfrm>
          <a:prstGeom prst="rect">
            <a:avLst/>
          </a:prstGeom>
          <a:noFill/>
          <a:ln w="9525">
            <a:noFill/>
            <a:miter lim="800000"/>
            <a:headEnd/>
            <a:tailEnd/>
          </a:ln>
        </p:spPr>
      </p:pic>
      <p:cxnSp>
        <p:nvCxnSpPr>
          <p:cNvPr id="11" name="直接连接符 10"/>
          <p:cNvCxnSpPr/>
          <p:nvPr userDrawn="1"/>
        </p:nvCxnSpPr>
        <p:spPr>
          <a:xfrm>
            <a:off x="65309" y="757647"/>
            <a:ext cx="12060000" cy="0"/>
          </a:xfrm>
          <a:prstGeom prst="line">
            <a:avLst/>
          </a:prstGeom>
          <a:ln w="28575">
            <a:solidFill>
              <a:schemeClr val="tx1"/>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dt" sz="half" idx="10"/>
          </p:nvPr>
        </p:nvSpPr>
        <p:spPr/>
        <p:txBody>
          <a:bodyPr/>
          <a:lstStyle>
            <a:lvl1pPr>
              <a:defRPr/>
            </a:lvl1pPr>
          </a:lstStyle>
          <a:p>
            <a:fld id="{9933D019-A32C-4EAD-B8E6-DBDA699692FD}"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1"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内容占位符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dt" sz="half" idx="10"/>
          </p:nvPr>
        </p:nvSpPr>
        <p:spPr/>
        <p:txBody>
          <a:bodyPr/>
          <a:lstStyle>
            <a:lvl1pPr>
              <a:defRPr/>
            </a:lvl1pPr>
          </a:lstStyle>
          <a:p>
            <a:fld id="{CCEBA98F-560C-4997-81C4-81D4D9187EAB}"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dt" sz="half" idx="10"/>
          </p:nvPr>
        </p:nvSpPr>
        <p:spPr/>
        <p:txBody>
          <a:bodyPr/>
          <a:lstStyle>
            <a:lvl1pPr>
              <a:defRPr/>
            </a:lvl1pPr>
          </a:lstStyle>
          <a:p>
            <a:fld id="{150972B2-CA5C-437D-87D0-8081271A9E4B}" type="datetime2">
              <a:rPr lang="en-US" smtClean="0"/>
            </a:fld>
            <a:endParaRPr lang="en-US"/>
          </a:p>
        </p:txBody>
      </p:sp>
      <p:sp>
        <p:nvSpPr>
          <p:cNvPr id="8" name="Rectangle 6"/>
          <p:cNvSpPr>
            <a:spLocks noGrp="1" noChangeArrowheads="1"/>
          </p:cNvSpPr>
          <p:nvPr>
            <p:ph type="ftr" sz="quarter" idx="11"/>
          </p:nvPr>
        </p:nvSpPr>
        <p:spPr/>
        <p:txBody>
          <a:bodyPr/>
          <a:lstStyle>
            <a:lvl1pPr>
              <a:defRPr/>
            </a:lvl1pPr>
          </a:lstStyle>
          <a:p>
            <a:pPr algn="r"/>
            <a:endParaRPr lang="en-US" dirty="0"/>
          </a:p>
        </p:txBody>
      </p:sp>
      <p:sp>
        <p:nvSpPr>
          <p:cNvPr id="9"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fld id="{79CD4847-11EF-4466-A8AD-85CDB7B49118}" type="datetime2">
              <a:rPr lang="en-US" smtClean="0"/>
            </a:fld>
            <a:endParaRPr lang="en-US"/>
          </a:p>
        </p:txBody>
      </p:sp>
      <p:sp>
        <p:nvSpPr>
          <p:cNvPr id="4" name="Rectangle 6"/>
          <p:cNvSpPr>
            <a:spLocks noGrp="1" noChangeArrowheads="1"/>
          </p:cNvSpPr>
          <p:nvPr>
            <p:ph type="ftr" sz="quarter" idx="11"/>
          </p:nvPr>
        </p:nvSpPr>
        <p:spPr/>
        <p:txBody>
          <a:bodyPr/>
          <a:lstStyle>
            <a:lvl1pPr>
              <a:defRPr/>
            </a:lvl1pPr>
          </a:lstStyle>
          <a:p>
            <a:pPr algn="r"/>
            <a:endParaRPr lang="en-US" dirty="0"/>
          </a:p>
        </p:txBody>
      </p:sp>
      <p:sp>
        <p:nvSpPr>
          <p:cNvPr id="5"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fld id="{F168457A-3AB9-4880-8A0C-9F8524491207}" type="datetime2">
              <a:rPr lang="en-US" smtClean="0"/>
            </a:fld>
            <a:endParaRPr lang="en-US"/>
          </a:p>
        </p:txBody>
      </p:sp>
      <p:sp>
        <p:nvSpPr>
          <p:cNvPr id="3" name="Rectangle 6"/>
          <p:cNvSpPr>
            <a:spLocks noGrp="1" noChangeArrowheads="1"/>
          </p:cNvSpPr>
          <p:nvPr>
            <p:ph type="ftr" sz="quarter" idx="11"/>
          </p:nvPr>
        </p:nvSpPr>
        <p:spPr/>
        <p:txBody>
          <a:bodyPr/>
          <a:lstStyle>
            <a:lvl1pPr>
              <a:defRPr/>
            </a:lvl1pPr>
          </a:lstStyle>
          <a:p>
            <a:pPr algn="r"/>
            <a:endParaRPr lang="en-US" dirty="0"/>
          </a:p>
        </p:txBody>
      </p:sp>
      <p:sp>
        <p:nvSpPr>
          <p:cNvPr id="4"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
        <p:nvSpPr>
          <p:cNvPr id="6" name="矩形 5"/>
          <p:cNvSpPr/>
          <p:nvPr userDrawn="1"/>
        </p:nvSpPr>
        <p:spPr>
          <a:xfrm>
            <a:off x="10454185" y="5841242"/>
            <a:ext cx="1555845" cy="791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fld id="{79CD4847-11EF-4466-A8AD-85CDB7B49118}" type="datetime2">
              <a:rPr lang="en-US" smtClean="0"/>
            </a:fld>
            <a:endParaRPr lang="en-US"/>
          </a:p>
        </p:txBody>
      </p:sp>
      <p:sp>
        <p:nvSpPr>
          <p:cNvPr id="4" name="Rectangle 6"/>
          <p:cNvSpPr>
            <a:spLocks noGrp="1" noChangeArrowheads="1"/>
          </p:cNvSpPr>
          <p:nvPr>
            <p:ph type="ftr" sz="quarter" idx="11"/>
          </p:nvPr>
        </p:nvSpPr>
        <p:spPr/>
        <p:txBody>
          <a:bodyPr/>
          <a:lstStyle>
            <a:lvl1pPr>
              <a:defRPr/>
            </a:lvl1pPr>
          </a:lstStyle>
          <a:p>
            <a:pPr algn="r"/>
            <a:endParaRPr lang="en-US" dirty="0"/>
          </a:p>
        </p:txBody>
      </p:sp>
      <p:sp>
        <p:nvSpPr>
          <p:cNvPr id="5"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4" y="273052"/>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3FE976D3-5B7F-4300-ABED-C91F1B2AE209}"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EBDC1E59-17DD-41CE-97CA-624A472382D4}"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8CC057FC-95B6-4D89-AFDA-ABA33EE921E5}"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1" y="274640"/>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EC4549AC-EB31-477F-92A9-B1988E23287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4" name="直接连接符 8"/>
          <p:cNvCxnSpPr>
            <a:cxnSpLocks noChangeShapeType="1"/>
          </p:cNvCxnSpPr>
          <p:nvPr userDrawn="1"/>
        </p:nvCxnSpPr>
        <p:spPr bwMode="auto">
          <a:xfrm>
            <a:off x="-12293" y="707306"/>
            <a:ext cx="12204000" cy="0"/>
          </a:xfrm>
          <a:prstGeom prst="line">
            <a:avLst/>
          </a:prstGeom>
          <a:noFill/>
          <a:ln w="28575" algn="ctr">
            <a:solidFill>
              <a:schemeClr val="tx1"/>
            </a:solidFill>
            <a:round/>
          </a:ln>
        </p:spPr>
      </p:cxnSp>
      <p:sp>
        <p:nvSpPr>
          <p:cNvPr id="11" name="TextBox 10"/>
          <p:cNvSpPr txBox="1"/>
          <p:nvPr userDrawn="1"/>
        </p:nvSpPr>
        <p:spPr>
          <a:xfrm>
            <a:off x="11612880" y="6492240"/>
            <a:ext cx="579120" cy="338554"/>
          </a:xfrm>
          <a:prstGeom prst="rect">
            <a:avLst/>
          </a:prstGeom>
          <a:noFill/>
        </p:spPr>
        <p:txBody>
          <a:bodyPr wrap="square" rtlCol="0">
            <a:spAutoFit/>
          </a:bodyPr>
          <a:lstStyle/>
          <a:p>
            <a:pPr algn="r"/>
            <a:fld id="{8F815E2C-4410-4FF6-BE00-35D2EB204A6F}" type="slidenum">
              <a:rPr lang="zh-CN" altLang="en-US" sz="1600" smtClean="0"/>
            </a:fld>
            <a:endParaRPr lang="zh-CN" altLang="en-US" sz="1600" dirty="0"/>
          </a:p>
        </p:txBody>
      </p:sp>
      <p:pic>
        <p:nvPicPr>
          <p:cNvPr id="5" name="图片 4"/>
          <p:cNvPicPr>
            <a:picLocks noChangeAspect="1"/>
          </p:cNvPicPr>
          <p:nvPr userDrawn="1"/>
        </p:nvPicPr>
        <p:blipFill>
          <a:blip r:embed="rId2" cstate="print"/>
          <a:stretch>
            <a:fillRect/>
          </a:stretch>
        </p:blipFill>
        <p:spPr>
          <a:xfrm>
            <a:off x="9545696" y="82730"/>
            <a:ext cx="2572490" cy="529198"/>
          </a:xfrm>
          <a:prstGeom prst="rect">
            <a:avLst/>
          </a:prstGeom>
        </p:spPr>
      </p:pic>
    </p:spTree>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8641" y="273629"/>
            <a:ext cx="10968959" cy="1143480"/>
          </a:xfrm>
        </p:spPr>
        <p:txBody>
          <a:bodyPr/>
          <a:lstStyle/>
          <a:p>
            <a:r>
              <a:rPr lang="zh-CN" altLang="en-US"/>
              <a:t>单击此处编辑母版标题样式</a:t>
            </a:r>
            <a:endParaRPr lang="zh-CN" altLang="en-US"/>
          </a:p>
        </p:txBody>
      </p:sp>
      <p:sp>
        <p:nvSpPr>
          <p:cNvPr id="3" name="日期占位符 2"/>
          <p:cNvSpPr>
            <a:spLocks noGrp="1"/>
          </p:cNvSpPr>
          <p:nvPr>
            <p:ph type="dt" idx="10"/>
          </p:nvPr>
        </p:nvSpPr>
        <p:spPr>
          <a:xfrm>
            <a:off x="608641" y="6247376"/>
            <a:ext cx="2837760" cy="470930"/>
          </a:xfrm>
        </p:spPr>
        <p:txBody>
          <a:bodyPr/>
          <a:lstStyle>
            <a:lvl1pPr>
              <a:defRPr/>
            </a:lvl1pPr>
          </a:lstStyle>
          <a:p>
            <a:endParaRPr lang="en-US"/>
          </a:p>
        </p:txBody>
      </p:sp>
      <p:sp>
        <p:nvSpPr>
          <p:cNvPr id="4" name="页脚占位符 3"/>
          <p:cNvSpPr>
            <a:spLocks noGrp="1"/>
          </p:cNvSpPr>
          <p:nvPr>
            <p:ph type="ftr" idx="11"/>
          </p:nvPr>
        </p:nvSpPr>
        <p:spPr>
          <a:xfrm>
            <a:off x="4170240" y="6247376"/>
            <a:ext cx="3863040" cy="470930"/>
          </a:xfrm>
        </p:spPr>
        <p:txBody>
          <a:bodyPr/>
          <a:lstStyle>
            <a:lvl1pPr>
              <a:defRPr/>
            </a:lvl1pPr>
          </a:lstStyle>
          <a:p>
            <a:endParaRPr lang="en-US"/>
          </a:p>
        </p:txBody>
      </p:sp>
      <p:sp>
        <p:nvSpPr>
          <p:cNvPr id="5" name="灯片编号占位符 4"/>
          <p:cNvSpPr>
            <a:spLocks noGrp="1"/>
          </p:cNvSpPr>
          <p:nvPr>
            <p:ph type="sldNum" idx="12"/>
          </p:nvPr>
        </p:nvSpPr>
        <p:spPr>
          <a:xfrm>
            <a:off x="8741761" y="6247376"/>
            <a:ext cx="2837760" cy="470930"/>
          </a:xfrm>
        </p:spPr>
        <p:txBody>
          <a:bodyPr/>
          <a:lstStyle>
            <a:lvl1pPr>
              <a:defRPr/>
            </a:lvl1pPr>
          </a:lstStyle>
          <a:p>
            <a:fld id="{E0BD98EA-90B5-4CC6-89A6-2E9085E50F5D}" type="slidenum">
              <a:rPr lang="en-US"/>
            </a:fld>
            <a:endParaRPr lang="en-US"/>
          </a:p>
        </p:txBody>
      </p:sp>
    </p:spTree>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1"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fld id="{C8A432C8-69A7-458B-9684-2BFA64B3194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6" descr="logo-2.png"/>
          <p:cNvPicPr>
            <a:picLocks noChangeAspect="1"/>
          </p:cNvPicPr>
          <p:nvPr userDrawn="1"/>
        </p:nvPicPr>
        <p:blipFill>
          <a:blip r:embed="rId2" cstate="email">
            <a:clrChange>
              <a:clrFrom>
                <a:srgbClr val="000000"/>
              </a:clrFrom>
              <a:clrTo>
                <a:srgbClr val="000000">
                  <a:alpha val="0"/>
                </a:srgbClr>
              </a:clrTo>
            </a:clrChange>
          </a:blip>
          <a:srcRect/>
          <a:stretch>
            <a:fillRect/>
          </a:stretch>
        </p:blipFill>
        <p:spPr bwMode="auto">
          <a:xfrm>
            <a:off x="11175299" y="31523"/>
            <a:ext cx="708025" cy="654050"/>
          </a:xfrm>
          <a:prstGeom prst="rect">
            <a:avLst/>
          </a:prstGeom>
          <a:noFill/>
          <a:ln w="9525">
            <a:noFill/>
            <a:miter lim="800000"/>
            <a:headEnd/>
            <a:tailEnd/>
          </a:ln>
        </p:spPr>
      </p:pic>
      <p:pic>
        <p:nvPicPr>
          <p:cNvPr id="9" name="Picture 2" descr="C:\Users\Administrator\Desktop\u=75086232,1868931616&amp;fm=26&amp;gp=0.jpg"/>
          <p:cNvPicPr>
            <a:picLocks noChangeArrowheads="1"/>
          </p:cNvPicPr>
          <p:nvPr userDrawn="1"/>
        </p:nvPicPr>
        <p:blipFill>
          <a:blip r:embed="rId3" cstate="screen">
            <a:clrChange>
              <a:clrFrom>
                <a:srgbClr val="000000"/>
              </a:clrFrom>
              <a:clrTo>
                <a:srgbClr val="000000">
                  <a:alpha val="0"/>
                </a:srgbClr>
              </a:clrTo>
            </a:clrChange>
          </a:blip>
          <a:srcRect/>
          <a:stretch>
            <a:fillRect/>
          </a:stretch>
        </p:blipFill>
        <p:spPr bwMode="auto">
          <a:xfrm>
            <a:off x="10397424" y="31523"/>
            <a:ext cx="684213" cy="684212"/>
          </a:xfrm>
          <a:prstGeom prst="rect">
            <a:avLst/>
          </a:prstGeom>
          <a:noFill/>
          <a:ln w="9525">
            <a:noFill/>
            <a:miter lim="800000"/>
            <a:headEnd/>
            <a:tailEnd/>
          </a:ln>
        </p:spPr>
      </p:pic>
      <p:cxnSp>
        <p:nvCxnSpPr>
          <p:cNvPr id="11" name="直接连接符 10"/>
          <p:cNvCxnSpPr/>
          <p:nvPr userDrawn="1"/>
        </p:nvCxnSpPr>
        <p:spPr>
          <a:xfrm>
            <a:off x="65309" y="757647"/>
            <a:ext cx="12060000" cy="0"/>
          </a:xfrm>
          <a:prstGeom prst="line">
            <a:avLst/>
          </a:prstGeom>
          <a:ln w="28575">
            <a:solidFill>
              <a:schemeClr val="tx1"/>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dt" sz="half" idx="10"/>
          </p:nvPr>
        </p:nvSpPr>
        <p:spPr/>
        <p:txBody>
          <a:bodyPr/>
          <a:lstStyle>
            <a:lvl1pPr>
              <a:defRPr/>
            </a:lvl1pPr>
          </a:lstStyle>
          <a:p>
            <a:fld id="{9933D019-A32C-4EAD-B8E6-DBDA699692FD}"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1"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内容占位符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dt" sz="half" idx="10"/>
          </p:nvPr>
        </p:nvSpPr>
        <p:spPr/>
        <p:txBody>
          <a:bodyPr/>
          <a:lstStyle>
            <a:lvl1pPr>
              <a:defRPr/>
            </a:lvl1pPr>
          </a:lstStyle>
          <a:p>
            <a:fld id="{CCEBA98F-560C-4997-81C4-81D4D9187EAB}"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6" descr="logo-2.png"/>
          <p:cNvPicPr>
            <a:picLocks noChangeAspect="1"/>
          </p:cNvPicPr>
          <p:nvPr userDrawn="1"/>
        </p:nvPicPr>
        <p:blipFill>
          <a:blip r:embed="rId2" cstate="email">
            <a:clrChange>
              <a:clrFrom>
                <a:srgbClr val="000000"/>
              </a:clrFrom>
              <a:clrTo>
                <a:srgbClr val="000000">
                  <a:alpha val="0"/>
                </a:srgbClr>
              </a:clrTo>
            </a:clrChange>
          </a:blip>
          <a:srcRect/>
          <a:stretch>
            <a:fillRect/>
          </a:stretch>
        </p:blipFill>
        <p:spPr bwMode="auto">
          <a:xfrm>
            <a:off x="11175299" y="31523"/>
            <a:ext cx="708025" cy="654050"/>
          </a:xfrm>
          <a:prstGeom prst="rect">
            <a:avLst/>
          </a:prstGeom>
          <a:noFill/>
          <a:ln w="9525">
            <a:noFill/>
            <a:miter lim="800000"/>
            <a:headEnd/>
            <a:tailEnd/>
          </a:ln>
        </p:spPr>
      </p:pic>
      <p:pic>
        <p:nvPicPr>
          <p:cNvPr id="9" name="Picture 2" descr="C:\Users\Administrator\Desktop\u=75086232,1868931616&amp;fm=26&amp;gp=0.jpg"/>
          <p:cNvPicPr>
            <a:picLocks noChangeArrowheads="1"/>
          </p:cNvPicPr>
          <p:nvPr userDrawn="1"/>
        </p:nvPicPr>
        <p:blipFill>
          <a:blip r:embed="rId3" cstate="screen">
            <a:clrChange>
              <a:clrFrom>
                <a:srgbClr val="000000"/>
              </a:clrFrom>
              <a:clrTo>
                <a:srgbClr val="000000">
                  <a:alpha val="0"/>
                </a:srgbClr>
              </a:clrTo>
            </a:clrChange>
          </a:blip>
          <a:srcRect/>
          <a:stretch>
            <a:fillRect/>
          </a:stretch>
        </p:blipFill>
        <p:spPr bwMode="auto">
          <a:xfrm>
            <a:off x="10397424" y="31523"/>
            <a:ext cx="684213" cy="684212"/>
          </a:xfrm>
          <a:prstGeom prst="rect">
            <a:avLst/>
          </a:prstGeom>
          <a:noFill/>
          <a:ln w="9525">
            <a:noFill/>
            <a:miter lim="800000"/>
            <a:headEnd/>
            <a:tailEnd/>
          </a:ln>
        </p:spPr>
      </p:pic>
      <p:cxnSp>
        <p:nvCxnSpPr>
          <p:cNvPr id="11" name="直接连接符 10"/>
          <p:cNvCxnSpPr/>
          <p:nvPr userDrawn="1"/>
        </p:nvCxnSpPr>
        <p:spPr>
          <a:xfrm>
            <a:off x="65309" y="757647"/>
            <a:ext cx="12060000" cy="0"/>
          </a:xfrm>
          <a:prstGeom prst="line">
            <a:avLst/>
          </a:prstGeom>
          <a:ln w="28575">
            <a:solidFill>
              <a:schemeClr val="tx1"/>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fld id="{F168457A-3AB9-4880-8A0C-9F8524491207}" type="datetime2">
              <a:rPr lang="en-US" smtClean="0"/>
            </a:fld>
            <a:endParaRPr lang="en-US"/>
          </a:p>
        </p:txBody>
      </p:sp>
      <p:sp>
        <p:nvSpPr>
          <p:cNvPr id="3" name="Rectangle 6"/>
          <p:cNvSpPr>
            <a:spLocks noGrp="1" noChangeArrowheads="1"/>
          </p:cNvSpPr>
          <p:nvPr>
            <p:ph type="ftr" sz="quarter" idx="11"/>
          </p:nvPr>
        </p:nvSpPr>
        <p:spPr/>
        <p:txBody>
          <a:bodyPr/>
          <a:lstStyle>
            <a:lvl1pPr>
              <a:defRPr/>
            </a:lvl1pPr>
          </a:lstStyle>
          <a:p>
            <a:pPr algn="r"/>
            <a:endParaRPr lang="en-US" dirty="0"/>
          </a:p>
        </p:txBody>
      </p:sp>
      <p:sp>
        <p:nvSpPr>
          <p:cNvPr id="4"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
        <p:nvSpPr>
          <p:cNvPr id="6" name="矩形 5"/>
          <p:cNvSpPr/>
          <p:nvPr userDrawn="1"/>
        </p:nvSpPr>
        <p:spPr>
          <a:xfrm>
            <a:off x="10454185" y="5841242"/>
            <a:ext cx="1555845" cy="791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dt" sz="half" idx="10"/>
          </p:nvPr>
        </p:nvSpPr>
        <p:spPr/>
        <p:txBody>
          <a:bodyPr/>
          <a:lstStyle>
            <a:lvl1pPr>
              <a:defRPr/>
            </a:lvl1pPr>
          </a:lstStyle>
          <a:p>
            <a:fld id="{150972B2-CA5C-437D-87D0-8081271A9E4B}" type="datetime2">
              <a:rPr lang="en-US" smtClean="0"/>
            </a:fld>
            <a:endParaRPr lang="en-US"/>
          </a:p>
        </p:txBody>
      </p:sp>
      <p:sp>
        <p:nvSpPr>
          <p:cNvPr id="8" name="Rectangle 6"/>
          <p:cNvSpPr>
            <a:spLocks noGrp="1" noChangeArrowheads="1"/>
          </p:cNvSpPr>
          <p:nvPr>
            <p:ph type="ftr" sz="quarter" idx="11"/>
          </p:nvPr>
        </p:nvSpPr>
        <p:spPr/>
        <p:txBody>
          <a:bodyPr/>
          <a:lstStyle>
            <a:lvl1pPr>
              <a:defRPr/>
            </a:lvl1pPr>
          </a:lstStyle>
          <a:p>
            <a:pPr algn="r"/>
            <a:endParaRPr lang="en-US" dirty="0"/>
          </a:p>
        </p:txBody>
      </p:sp>
      <p:sp>
        <p:nvSpPr>
          <p:cNvPr id="9"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fld id="{79CD4847-11EF-4466-A8AD-85CDB7B49118}" type="datetime2">
              <a:rPr lang="en-US" smtClean="0"/>
            </a:fld>
            <a:endParaRPr lang="en-US"/>
          </a:p>
        </p:txBody>
      </p:sp>
      <p:sp>
        <p:nvSpPr>
          <p:cNvPr id="4" name="Rectangle 6"/>
          <p:cNvSpPr>
            <a:spLocks noGrp="1" noChangeArrowheads="1"/>
          </p:cNvSpPr>
          <p:nvPr>
            <p:ph type="ftr" sz="quarter" idx="11"/>
          </p:nvPr>
        </p:nvSpPr>
        <p:spPr/>
        <p:txBody>
          <a:bodyPr/>
          <a:lstStyle>
            <a:lvl1pPr>
              <a:defRPr/>
            </a:lvl1pPr>
          </a:lstStyle>
          <a:p>
            <a:pPr algn="r"/>
            <a:endParaRPr lang="en-US" dirty="0"/>
          </a:p>
        </p:txBody>
      </p:sp>
      <p:sp>
        <p:nvSpPr>
          <p:cNvPr id="5"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fld id="{F168457A-3AB9-4880-8A0C-9F8524491207}" type="datetime2">
              <a:rPr lang="en-US" smtClean="0"/>
            </a:fld>
            <a:endParaRPr lang="en-US"/>
          </a:p>
        </p:txBody>
      </p:sp>
      <p:sp>
        <p:nvSpPr>
          <p:cNvPr id="3" name="Rectangle 6"/>
          <p:cNvSpPr>
            <a:spLocks noGrp="1" noChangeArrowheads="1"/>
          </p:cNvSpPr>
          <p:nvPr>
            <p:ph type="ftr" sz="quarter" idx="11"/>
          </p:nvPr>
        </p:nvSpPr>
        <p:spPr/>
        <p:txBody>
          <a:bodyPr/>
          <a:lstStyle>
            <a:lvl1pPr>
              <a:defRPr/>
            </a:lvl1pPr>
          </a:lstStyle>
          <a:p>
            <a:pPr algn="r"/>
            <a:endParaRPr lang="en-US" dirty="0"/>
          </a:p>
        </p:txBody>
      </p:sp>
      <p:sp>
        <p:nvSpPr>
          <p:cNvPr id="4"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
        <p:nvSpPr>
          <p:cNvPr id="6" name="矩形 5"/>
          <p:cNvSpPr/>
          <p:nvPr userDrawn="1"/>
        </p:nvSpPr>
        <p:spPr>
          <a:xfrm>
            <a:off x="10454185" y="5841242"/>
            <a:ext cx="1555845" cy="791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4" y="273052"/>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3FE976D3-5B7F-4300-ABED-C91F1B2AE209}"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EBDC1E59-17DD-41CE-97CA-624A472382D4}"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8CC057FC-95B6-4D89-AFDA-ABA33EE921E5}"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1" y="274640"/>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EC4549AC-EB31-477F-92A9-B1988E23287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4" name="直接连接符 8"/>
          <p:cNvCxnSpPr>
            <a:cxnSpLocks noChangeShapeType="1"/>
          </p:cNvCxnSpPr>
          <p:nvPr userDrawn="1"/>
        </p:nvCxnSpPr>
        <p:spPr bwMode="auto">
          <a:xfrm>
            <a:off x="-12293" y="707306"/>
            <a:ext cx="12204000" cy="0"/>
          </a:xfrm>
          <a:prstGeom prst="line">
            <a:avLst/>
          </a:prstGeom>
          <a:noFill/>
          <a:ln w="28575" algn="ctr">
            <a:solidFill>
              <a:schemeClr val="tx1"/>
            </a:solidFill>
            <a:round/>
          </a:ln>
        </p:spPr>
      </p:cxnSp>
      <p:sp>
        <p:nvSpPr>
          <p:cNvPr id="11" name="TextBox 10"/>
          <p:cNvSpPr txBox="1"/>
          <p:nvPr userDrawn="1"/>
        </p:nvSpPr>
        <p:spPr>
          <a:xfrm>
            <a:off x="11612880" y="6492240"/>
            <a:ext cx="579120" cy="338554"/>
          </a:xfrm>
          <a:prstGeom prst="rect">
            <a:avLst/>
          </a:prstGeom>
          <a:noFill/>
        </p:spPr>
        <p:txBody>
          <a:bodyPr wrap="square" rtlCol="0">
            <a:spAutoFit/>
          </a:bodyPr>
          <a:lstStyle/>
          <a:p>
            <a:pPr algn="r"/>
            <a:fld id="{8F815E2C-4410-4FF6-BE00-35D2EB204A6F}" type="slidenum">
              <a:rPr lang="zh-CN" altLang="en-US" sz="1600" smtClean="0"/>
            </a:fld>
            <a:endParaRPr lang="zh-CN" altLang="en-US" sz="1600" dirty="0"/>
          </a:p>
        </p:txBody>
      </p:sp>
      <p:pic>
        <p:nvPicPr>
          <p:cNvPr id="5" name="图片 4"/>
          <p:cNvPicPr>
            <a:picLocks noChangeAspect="1"/>
          </p:cNvPicPr>
          <p:nvPr userDrawn="1"/>
        </p:nvPicPr>
        <p:blipFill>
          <a:blip r:embed="rId2" cstate="print"/>
          <a:stretch>
            <a:fillRect/>
          </a:stretch>
        </p:blipFill>
        <p:spPr>
          <a:xfrm>
            <a:off x="9545696" y="82730"/>
            <a:ext cx="2572490" cy="529198"/>
          </a:xfrm>
          <a:prstGeom prst="rect">
            <a:avLst/>
          </a:prstGeom>
        </p:spPr>
      </p:pic>
    </p:spTree>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8641" y="273629"/>
            <a:ext cx="10968959" cy="1143480"/>
          </a:xfrm>
        </p:spPr>
        <p:txBody>
          <a:bodyPr/>
          <a:lstStyle/>
          <a:p>
            <a:r>
              <a:rPr lang="zh-CN" altLang="en-US"/>
              <a:t>单击此处编辑母版标题样式</a:t>
            </a:r>
            <a:endParaRPr lang="zh-CN" altLang="en-US"/>
          </a:p>
        </p:txBody>
      </p:sp>
      <p:sp>
        <p:nvSpPr>
          <p:cNvPr id="3" name="日期占位符 2"/>
          <p:cNvSpPr>
            <a:spLocks noGrp="1"/>
          </p:cNvSpPr>
          <p:nvPr>
            <p:ph type="dt" idx="10"/>
          </p:nvPr>
        </p:nvSpPr>
        <p:spPr>
          <a:xfrm>
            <a:off x="608641" y="6247376"/>
            <a:ext cx="2837760" cy="470930"/>
          </a:xfrm>
        </p:spPr>
        <p:txBody>
          <a:bodyPr/>
          <a:lstStyle>
            <a:lvl1pPr>
              <a:defRPr/>
            </a:lvl1pPr>
          </a:lstStyle>
          <a:p>
            <a:endParaRPr lang="en-US"/>
          </a:p>
        </p:txBody>
      </p:sp>
      <p:sp>
        <p:nvSpPr>
          <p:cNvPr id="4" name="页脚占位符 3"/>
          <p:cNvSpPr>
            <a:spLocks noGrp="1"/>
          </p:cNvSpPr>
          <p:nvPr>
            <p:ph type="ftr" idx="11"/>
          </p:nvPr>
        </p:nvSpPr>
        <p:spPr>
          <a:xfrm>
            <a:off x="4170240" y="6247376"/>
            <a:ext cx="3863040" cy="470930"/>
          </a:xfrm>
        </p:spPr>
        <p:txBody>
          <a:bodyPr/>
          <a:lstStyle>
            <a:lvl1pPr>
              <a:defRPr/>
            </a:lvl1pPr>
          </a:lstStyle>
          <a:p>
            <a:endParaRPr lang="en-US"/>
          </a:p>
        </p:txBody>
      </p:sp>
      <p:sp>
        <p:nvSpPr>
          <p:cNvPr id="5" name="灯片编号占位符 4"/>
          <p:cNvSpPr>
            <a:spLocks noGrp="1"/>
          </p:cNvSpPr>
          <p:nvPr>
            <p:ph type="sldNum" idx="12"/>
          </p:nvPr>
        </p:nvSpPr>
        <p:spPr>
          <a:xfrm>
            <a:off x="8741761" y="6247376"/>
            <a:ext cx="2837760" cy="470930"/>
          </a:xfrm>
        </p:spPr>
        <p:txBody>
          <a:bodyPr/>
          <a:lstStyle>
            <a:lvl1pPr>
              <a:defRPr/>
            </a:lvl1pPr>
          </a:lstStyle>
          <a:p>
            <a:fld id="{E0BD98EA-90B5-4CC6-89A6-2E9085E50F5D}" type="slidenum">
              <a:rPr lang="en-US"/>
            </a:fld>
            <a:endParaRPr lang="en-US"/>
          </a:p>
        </p:txBody>
      </p:sp>
    </p:spTree>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1"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fld id="{C8A432C8-69A7-458B-9684-2BFA64B3194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4" y="273052"/>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3FE976D3-5B7F-4300-ABED-C91F1B2AE209}"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6" descr="logo-2.png"/>
          <p:cNvPicPr>
            <a:picLocks noChangeAspect="1"/>
          </p:cNvPicPr>
          <p:nvPr userDrawn="1"/>
        </p:nvPicPr>
        <p:blipFill>
          <a:blip r:embed="rId2" cstate="email">
            <a:clrChange>
              <a:clrFrom>
                <a:srgbClr val="000000"/>
              </a:clrFrom>
              <a:clrTo>
                <a:srgbClr val="000000">
                  <a:alpha val="0"/>
                </a:srgbClr>
              </a:clrTo>
            </a:clrChange>
          </a:blip>
          <a:srcRect/>
          <a:stretch>
            <a:fillRect/>
          </a:stretch>
        </p:blipFill>
        <p:spPr bwMode="auto">
          <a:xfrm>
            <a:off x="11175299" y="31523"/>
            <a:ext cx="708025" cy="654050"/>
          </a:xfrm>
          <a:prstGeom prst="rect">
            <a:avLst/>
          </a:prstGeom>
          <a:noFill/>
          <a:ln w="9525">
            <a:noFill/>
            <a:miter lim="800000"/>
            <a:headEnd/>
            <a:tailEnd/>
          </a:ln>
        </p:spPr>
      </p:pic>
      <p:pic>
        <p:nvPicPr>
          <p:cNvPr id="9" name="Picture 2" descr="C:\Users\Administrator\Desktop\u=75086232,1868931616&amp;fm=26&amp;gp=0.jpg"/>
          <p:cNvPicPr>
            <a:picLocks noChangeArrowheads="1"/>
          </p:cNvPicPr>
          <p:nvPr userDrawn="1"/>
        </p:nvPicPr>
        <p:blipFill>
          <a:blip r:embed="rId3" cstate="screen">
            <a:clrChange>
              <a:clrFrom>
                <a:srgbClr val="000000"/>
              </a:clrFrom>
              <a:clrTo>
                <a:srgbClr val="000000">
                  <a:alpha val="0"/>
                </a:srgbClr>
              </a:clrTo>
            </a:clrChange>
          </a:blip>
          <a:srcRect/>
          <a:stretch>
            <a:fillRect/>
          </a:stretch>
        </p:blipFill>
        <p:spPr bwMode="auto">
          <a:xfrm>
            <a:off x="10397424" y="31523"/>
            <a:ext cx="684213" cy="684212"/>
          </a:xfrm>
          <a:prstGeom prst="rect">
            <a:avLst/>
          </a:prstGeom>
          <a:noFill/>
          <a:ln w="9525">
            <a:noFill/>
            <a:miter lim="800000"/>
            <a:headEnd/>
            <a:tailEnd/>
          </a:ln>
        </p:spPr>
      </p:pic>
      <p:cxnSp>
        <p:nvCxnSpPr>
          <p:cNvPr id="11" name="直接连接符 10"/>
          <p:cNvCxnSpPr/>
          <p:nvPr userDrawn="1"/>
        </p:nvCxnSpPr>
        <p:spPr>
          <a:xfrm>
            <a:off x="65309" y="757647"/>
            <a:ext cx="12060000" cy="0"/>
          </a:xfrm>
          <a:prstGeom prst="line">
            <a:avLst/>
          </a:prstGeom>
          <a:ln w="28575">
            <a:solidFill>
              <a:schemeClr val="tx1"/>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dt" sz="half" idx="10"/>
          </p:nvPr>
        </p:nvSpPr>
        <p:spPr/>
        <p:txBody>
          <a:bodyPr/>
          <a:lstStyle>
            <a:lvl1pPr>
              <a:defRPr/>
            </a:lvl1pPr>
          </a:lstStyle>
          <a:p>
            <a:fld id="{9933D019-A32C-4EAD-B8E6-DBDA699692FD}"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1"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内容占位符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dt" sz="half" idx="10"/>
          </p:nvPr>
        </p:nvSpPr>
        <p:spPr/>
        <p:txBody>
          <a:bodyPr/>
          <a:lstStyle>
            <a:lvl1pPr>
              <a:defRPr/>
            </a:lvl1pPr>
          </a:lstStyle>
          <a:p>
            <a:fld id="{CCEBA98F-560C-4997-81C4-81D4D9187EAB}"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dt" sz="half" idx="10"/>
          </p:nvPr>
        </p:nvSpPr>
        <p:spPr/>
        <p:txBody>
          <a:bodyPr/>
          <a:lstStyle>
            <a:lvl1pPr>
              <a:defRPr/>
            </a:lvl1pPr>
          </a:lstStyle>
          <a:p>
            <a:fld id="{150972B2-CA5C-437D-87D0-8081271A9E4B}" type="datetime2">
              <a:rPr lang="en-US" smtClean="0"/>
            </a:fld>
            <a:endParaRPr lang="en-US"/>
          </a:p>
        </p:txBody>
      </p:sp>
      <p:sp>
        <p:nvSpPr>
          <p:cNvPr id="8" name="Rectangle 6"/>
          <p:cNvSpPr>
            <a:spLocks noGrp="1" noChangeArrowheads="1"/>
          </p:cNvSpPr>
          <p:nvPr>
            <p:ph type="ftr" sz="quarter" idx="11"/>
          </p:nvPr>
        </p:nvSpPr>
        <p:spPr/>
        <p:txBody>
          <a:bodyPr/>
          <a:lstStyle>
            <a:lvl1pPr>
              <a:defRPr/>
            </a:lvl1pPr>
          </a:lstStyle>
          <a:p>
            <a:pPr algn="r"/>
            <a:endParaRPr lang="en-US" dirty="0"/>
          </a:p>
        </p:txBody>
      </p:sp>
      <p:sp>
        <p:nvSpPr>
          <p:cNvPr id="9"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fld id="{79CD4847-11EF-4466-A8AD-85CDB7B49118}" type="datetime2">
              <a:rPr lang="en-US" smtClean="0"/>
            </a:fld>
            <a:endParaRPr lang="en-US"/>
          </a:p>
        </p:txBody>
      </p:sp>
      <p:sp>
        <p:nvSpPr>
          <p:cNvPr id="4" name="Rectangle 6"/>
          <p:cNvSpPr>
            <a:spLocks noGrp="1" noChangeArrowheads="1"/>
          </p:cNvSpPr>
          <p:nvPr>
            <p:ph type="ftr" sz="quarter" idx="11"/>
          </p:nvPr>
        </p:nvSpPr>
        <p:spPr/>
        <p:txBody>
          <a:bodyPr/>
          <a:lstStyle>
            <a:lvl1pPr>
              <a:defRPr/>
            </a:lvl1pPr>
          </a:lstStyle>
          <a:p>
            <a:pPr algn="r"/>
            <a:endParaRPr lang="en-US" dirty="0"/>
          </a:p>
        </p:txBody>
      </p:sp>
      <p:sp>
        <p:nvSpPr>
          <p:cNvPr id="5"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fld id="{F168457A-3AB9-4880-8A0C-9F8524491207}" type="datetime2">
              <a:rPr lang="en-US" smtClean="0"/>
            </a:fld>
            <a:endParaRPr lang="en-US"/>
          </a:p>
        </p:txBody>
      </p:sp>
      <p:sp>
        <p:nvSpPr>
          <p:cNvPr id="3" name="Rectangle 6"/>
          <p:cNvSpPr>
            <a:spLocks noGrp="1" noChangeArrowheads="1"/>
          </p:cNvSpPr>
          <p:nvPr>
            <p:ph type="ftr" sz="quarter" idx="11"/>
          </p:nvPr>
        </p:nvSpPr>
        <p:spPr/>
        <p:txBody>
          <a:bodyPr/>
          <a:lstStyle>
            <a:lvl1pPr>
              <a:defRPr/>
            </a:lvl1pPr>
          </a:lstStyle>
          <a:p>
            <a:pPr algn="r"/>
            <a:endParaRPr lang="en-US" dirty="0"/>
          </a:p>
        </p:txBody>
      </p:sp>
      <p:sp>
        <p:nvSpPr>
          <p:cNvPr id="4"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
        <p:nvSpPr>
          <p:cNvPr id="6" name="矩形 5"/>
          <p:cNvSpPr/>
          <p:nvPr userDrawn="1"/>
        </p:nvSpPr>
        <p:spPr>
          <a:xfrm>
            <a:off x="10454185" y="5841242"/>
            <a:ext cx="1555845" cy="791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4" y="273052"/>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3FE976D3-5B7F-4300-ABED-C91F1B2AE209}"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EBDC1E59-17DD-41CE-97CA-624A472382D4}"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8CC057FC-95B6-4D89-AFDA-ABA33EE921E5}"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1" y="274640"/>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EC4549AC-EB31-477F-92A9-B1988E23287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EBDC1E59-17DD-41CE-97CA-624A472382D4}"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4" name="直接连接符 8"/>
          <p:cNvCxnSpPr>
            <a:cxnSpLocks noChangeShapeType="1"/>
          </p:cNvCxnSpPr>
          <p:nvPr userDrawn="1"/>
        </p:nvCxnSpPr>
        <p:spPr bwMode="auto">
          <a:xfrm>
            <a:off x="-12293" y="707306"/>
            <a:ext cx="12204000" cy="0"/>
          </a:xfrm>
          <a:prstGeom prst="line">
            <a:avLst/>
          </a:prstGeom>
          <a:noFill/>
          <a:ln w="28575" algn="ctr">
            <a:solidFill>
              <a:schemeClr val="tx1"/>
            </a:solidFill>
            <a:round/>
          </a:ln>
        </p:spPr>
      </p:cxnSp>
      <p:sp>
        <p:nvSpPr>
          <p:cNvPr id="11" name="TextBox 10"/>
          <p:cNvSpPr txBox="1"/>
          <p:nvPr userDrawn="1"/>
        </p:nvSpPr>
        <p:spPr>
          <a:xfrm>
            <a:off x="11612880" y="6492240"/>
            <a:ext cx="579120" cy="338554"/>
          </a:xfrm>
          <a:prstGeom prst="rect">
            <a:avLst/>
          </a:prstGeom>
          <a:noFill/>
        </p:spPr>
        <p:txBody>
          <a:bodyPr wrap="square" rtlCol="0">
            <a:spAutoFit/>
          </a:bodyPr>
          <a:lstStyle/>
          <a:p>
            <a:pPr algn="r"/>
            <a:fld id="{8F815E2C-4410-4FF6-BE00-35D2EB204A6F}" type="slidenum">
              <a:rPr lang="zh-CN" altLang="en-US" sz="1600" smtClean="0"/>
            </a:fld>
            <a:endParaRPr lang="zh-CN" altLang="en-US" sz="1600" dirty="0"/>
          </a:p>
        </p:txBody>
      </p:sp>
      <p:pic>
        <p:nvPicPr>
          <p:cNvPr id="5" name="图片 4"/>
          <p:cNvPicPr>
            <a:picLocks noChangeAspect="1"/>
          </p:cNvPicPr>
          <p:nvPr userDrawn="1"/>
        </p:nvPicPr>
        <p:blipFill>
          <a:blip r:embed="rId2" cstate="print"/>
          <a:stretch>
            <a:fillRect/>
          </a:stretch>
        </p:blipFill>
        <p:spPr>
          <a:xfrm>
            <a:off x="9545696" y="82730"/>
            <a:ext cx="2572490" cy="529198"/>
          </a:xfrm>
          <a:prstGeom prst="rect">
            <a:avLst/>
          </a:prstGeom>
        </p:spPr>
      </p:pic>
    </p:spTree>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8641" y="273629"/>
            <a:ext cx="10968959" cy="1143480"/>
          </a:xfrm>
        </p:spPr>
        <p:txBody>
          <a:bodyPr/>
          <a:lstStyle/>
          <a:p>
            <a:r>
              <a:rPr lang="zh-CN" altLang="en-US"/>
              <a:t>单击此处编辑母版标题样式</a:t>
            </a:r>
            <a:endParaRPr lang="zh-CN" altLang="en-US"/>
          </a:p>
        </p:txBody>
      </p:sp>
      <p:sp>
        <p:nvSpPr>
          <p:cNvPr id="3" name="日期占位符 2"/>
          <p:cNvSpPr>
            <a:spLocks noGrp="1"/>
          </p:cNvSpPr>
          <p:nvPr>
            <p:ph type="dt" idx="10"/>
          </p:nvPr>
        </p:nvSpPr>
        <p:spPr>
          <a:xfrm>
            <a:off x="608641" y="6247376"/>
            <a:ext cx="2837760" cy="470930"/>
          </a:xfrm>
        </p:spPr>
        <p:txBody>
          <a:bodyPr/>
          <a:lstStyle>
            <a:lvl1pPr>
              <a:defRPr/>
            </a:lvl1pPr>
          </a:lstStyle>
          <a:p>
            <a:endParaRPr lang="en-US"/>
          </a:p>
        </p:txBody>
      </p:sp>
      <p:sp>
        <p:nvSpPr>
          <p:cNvPr id="4" name="页脚占位符 3"/>
          <p:cNvSpPr>
            <a:spLocks noGrp="1"/>
          </p:cNvSpPr>
          <p:nvPr>
            <p:ph type="ftr" idx="11"/>
          </p:nvPr>
        </p:nvSpPr>
        <p:spPr>
          <a:xfrm>
            <a:off x="4170240" y="6247376"/>
            <a:ext cx="3863040" cy="470930"/>
          </a:xfrm>
        </p:spPr>
        <p:txBody>
          <a:bodyPr/>
          <a:lstStyle>
            <a:lvl1pPr>
              <a:defRPr/>
            </a:lvl1pPr>
          </a:lstStyle>
          <a:p>
            <a:endParaRPr lang="en-US"/>
          </a:p>
        </p:txBody>
      </p:sp>
      <p:sp>
        <p:nvSpPr>
          <p:cNvPr id="5" name="灯片编号占位符 4"/>
          <p:cNvSpPr>
            <a:spLocks noGrp="1"/>
          </p:cNvSpPr>
          <p:nvPr>
            <p:ph type="sldNum" idx="12"/>
          </p:nvPr>
        </p:nvSpPr>
        <p:spPr>
          <a:xfrm>
            <a:off x="8741761" y="6247376"/>
            <a:ext cx="2837760" cy="470930"/>
          </a:xfrm>
        </p:spPr>
        <p:txBody>
          <a:bodyPr/>
          <a:lstStyle>
            <a:lvl1pPr>
              <a:defRPr/>
            </a:lvl1pPr>
          </a:lstStyle>
          <a:p>
            <a:fld id="{E0BD98EA-90B5-4CC6-89A6-2E9085E50F5D}" type="slidenum">
              <a:rPr lang="en-US"/>
            </a:fld>
            <a:endParaRPr lang="en-US"/>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8CC057FC-95B6-4D89-AFDA-ABA33EE921E5}"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1" y="274640"/>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EC4549AC-EB31-477F-92A9-B1988E23287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4" name="直接连接符 8"/>
          <p:cNvCxnSpPr>
            <a:cxnSpLocks noChangeShapeType="1"/>
          </p:cNvCxnSpPr>
          <p:nvPr userDrawn="1"/>
        </p:nvCxnSpPr>
        <p:spPr bwMode="auto">
          <a:xfrm>
            <a:off x="-12293" y="707306"/>
            <a:ext cx="12204000" cy="0"/>
          </a:xfrm>
          <a:prstGeom prst="line">
            <a:avLst/>
          </a:prstGeom>
          <a:noFill/>
          <a:ln w="28575" algn="ctr">
            <a:solidFill>
              <a:schemeClr val="tx1"/>
            </a:solidFill>
            <a:round/>
          </a:ln>
        </p:spPr>
      </p:cxnSp>
      <p:sp>
        <p:nvSpPr>
          <p:cNvPr id="11" name="TextBox 10"/>
          <p:cNvSpPr txBox="1"/>
          <p:nvPr userDrawn="1"/>
        </p:nvSpPr>
        <p:spPr>
          <a:xfrm>
            <a:off x="11612880" y="6492240"/>
            <a:ext cx="579120" cy="338554"/>
          </a:xfrm>
          <a:prstGeom prst="rect">
            <a:avLst/>
          </a:prstGeom>
          <a:noFill/>
        </p:spPr>
        <p:txBody>
          <a:bodyPr wrap="square" rtlCol="0">
            <a:spAutoFit/>
          </a:bodyPr>
          <a:lstStyle/>
          <a:p>
            <a:pPr algn="r"/>
            <a:fld id="{8F815E2C-4410-4FF6-BE00-35D2EB204A6F}" type="slidenum">
              <a:rPr lang="zh-CN" altLang="en-US" sz="1600" smtClean="0"/>
            </a:fld>
            <a:endParaRPr lang="zh-CN" altLang="en-US" sz="1600" dirty="0"/>
          </a:p>
        </p:txBody>
      </p:sp>
      <p:pic>
        <p:nvPicPr>
          <p:cNvPr id="5" name="图片 4"/>
          <p:cNvPicPr>
            <a:picLocks noChangeAspect="1"/>
          </p:cNvPicPr>
          <p:nvPr userDrawn="1"/>
        </p:nvPicPr>
        <p:blipFill>
          <a:blip r:embed="rId2" cstate="print"/>
          <a:stretch>
            <a:fillRect/>
          </a:stretch>
        </p:blipFill>
        <p:spPr>
          <a:xfrm>
            <a:off x="9545696" y="82730"/>
            <a:ext cx="2572490" cy="529198"/>
          </a:xfrm>
          <a:prstGeom prst="rect">
            <a:avLst/>
          </a:prstGeom>
        </p:spPr>
      </p:pic>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8641" y="273629"/>
            <a:ext cx="10968959" cy="1143480"/>
          </a:xfrm>
        </p:spPr>
        <p:txBody>
          <a:bodyPr/>
          <a:lstStyle/>
          <a:p>
            <a:r>
              <a:rPr lang="zh-CN" altLang="en-US"/>
              <a:t>单击此处编辑母版标题样式</a:t>
            </a:r>
            <a:endParaRPr lang="zh-CN" altLang="en-US"/>
          </a:p>
        </p:txBody>
      </p:sp>
      <p:sp>
        <p:nvSpPr>
          <p:cNvPr id="3" name="日期占位符 2"/>
          <p:cNvSpPr>
            <a:spLocks noGrp="1"/>
          </p:cNvSpPr>
          <p:nvPr>
            <p:ph type="dt" idx="10"/>
          </p:nvPr>
        </p:nvSpPr>
        <p:spPr>
          <a:xfrm>
            <a:off x="608641" y="6247376"/>
            <a:ext cx="2837760" cy="470930"/>
          </a:xfrm>
        </p:spPr>
        <p:txBody>
          <a:bodyPr/>
          <a:lstStyle>
            <a:lvl1pPr>
              <a:defRPr/>
            </a:lvl1pPr>
          </a:lstStyle>
          <a:p>
            <a:endParaRPr lang="en-US"/>
          </a:p>
        </p:txBody>
      </p:sp>
      <p:sp>
        <p:nvSpPr>
          <p:cNvPr id="4" name="页脚占位符 3"/>
          <p:cNvSpPr>
            <a:spLocks noGrp="1"/>
          </p:cNvSpPr>
          <p:nvPr>
            <p:ph type="ftr" idx="11"/>
          </p:nvPr>
        </p:nvSpPr>
        <p:spPr>
          <a:xfrm>
            <a:off x="4170240" y="6247376"/>
            <a:ext cx="3863040" cy="470930"/>
          </a:xfrm>
        </p:spPr>
        <p:txBody>
          <a:bodyPr/>
          <a:lstStyle>
            <a:lvl1pPr>
              <a:defRPr/>
            </a:lvl1pPr>
          </a:lstStyle>
          <a:p>
            <a:endParaRPr lang="en-US"/>
          </a:p>
        </p:txBody>
      </p:sp>
      <p:sp>
        <p:nvSpPr>
          <p:cNvPr id="5" name="灯片编号占位符 4"/>
          <p:cNvSpPr>
            <a:spLocks noGrp="1"/>
          </p:cNvSpPr>
          <p:nvPr>
            <p:ph type="sldNum" idx="12"/>
          </p:nvPr>
        </p:nvSpPr>
        <p:spPr>
          <a:xfrm>
            <a:off x="8741761" y="6247376"/>
            <a:ext cx="2837760" cy="470930"/>
          </a:xfrm>
        </p:spPr>
        <p:txBody>
          <a:bodyPr/>
          <a:lstStyle>
            <a:lvl1pPr>
              <a:defRPr/>
            </a:lvl1pPr>
          </a:lstStyle>
          <a:p>
            <a:fld id="{E0BD98EA-90B5-4CC6-89A6-2E9085E50F5D}" type="slidenum">
              <a:rPr lang="en-US"/>
            </a:fld>
            <a:endParaRPr lang="en-US"/>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1"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fld id="{C8A432C8-69A7-458B-9684-2BFA64B3194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6" descr="logo-2.png"/>
          <p:cNvPicPr>
            <a:picLocks noChangeAspect="1"/>
          </p:cNvPicPr>
          <p:nvPr userDrawn="1"/>
        </p:nvPicPr>
        <p:blipFill>
          <a:blip r:embed="rId2" cstate="email">
            <a:clrChange>
              <a:clrFrom>
                <a:srgbClr val="000000"/>
              </a:clrFrom>
              <a:clrTo>
                <a:srgbClr val="000000">
                  <a:alpha val="0"/>
                </a:srgbClr>
              </a:clrTo>
            </a:clrChange>
          </a:blip>
          <a:srcRect/>
          <a:stretch>
            <a:fillRect/>
          </a:stretch>
        </p:blipFill>
        <p:spPr bwMode="auto">
          <a:xfrm>
            <a:off x="11175299" y="31523"/>
            <a:ext cx="708025" cy="654050"/>
          </a:xfrm>
          <a:prstGeom prst="rect">
            <a:avLst/>
          </a:prstGeom>
          <a:noFill/>
          <a:ln w="9525">
            <a:noFill/>
            <a:miter lim="800000"/>
            <a:headEnd/>
            <a:tailEnd/>
          </a:ln>
        </p:spPr>
      </p:pic>
      <p:pic>
        <p:nvPicPr>
          <p:cNvPr id="9" name="Picture 2" descr="C:\Users\Administrator\Desktop\u=75086232,1868931616&amp;fm=26&amp;gp=0.jpg"/>
          <p:cNvPicPr>
            <a:picLocks noChangeArrowheads="1"/>
          </p:cNvPicPr>
          <p:nvPr userDrawn="1"/>
        </p:nvPicPr>
        <p:blipFill>
          <a:blip r:embed="rId3" cstate="screen">
            <a:clrChange>
              <a:clrFrom>
                <a:srgbClr val="000000"/>
              </a:clrFrom>
              <a:clrTo>
                <a:srgbClr val="000000">
                  <a:alpha val="0"/>
                </a:srgbClr>
              </a:clrTo>
            </a:clrChange>
          </a:blip>
          <a:srcRect/>
          <a:stretch>
            <a:fillRect/>
          </a:stretch>
        </p:blipFill>
        <p:spPr bwMode="auto">
          <a:xfrm>
            <a:off x="10397424" y="31523"/>
            <a:ext cx="684213" cy="684212"/>
          </a:xfrm>
          <a:prstGeom prst="rect">
            <a:avLst/>
          </a:prstGeom>
          <a:noFill/>
          <a:ln w="9525">
            <a:noFill/>
            <a:miter lim="800000"/>
            <a:headEnd/>
            <a:tailEnd/>
          </a:ln>
        </p:spPr>
      </p:pic>
      <p:cxnSp>
        <p:nvCxnSpPr>
          <p:cNvPr id="11" name="直接连接符 10"/>
          <p:cNvCxnSpPr/>
          <p:nvPr userDrawn="1"/>
        </p:nvCxnSpPr>
        <p:spPr>
          <a:xfrm>
            <a:off x="65309" y="757647"/>
            <a:ext cx="12060000" cy="0"/>
          </a:xfrm>
          <a:prstGeom prst="line">
            <a:avLst/>
          </a:prstGeom>
          <a:ln w="28575">
            <a:solidFill>
              <a:schemeClr val="tx1"/>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dt" sz="half" idx="10"/>
          </p:nvPr>
        </p:nvSpPr>
        <p:spPr/>
        <p:txBody>
          <a:bodyPr/>
          <a:lstStyle>
            <a:lvl1pPr>
              <a:defRPr/>
            </a:lvl1pPr>
          </a:lstStyle>
          <a:p>
            <a:fld id="{9933D019-A32C-4EAD-B8E6-DBDA699692FD}"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dt" sz="half" idx="10"/>
          </p:nvPr>
        </p:nvSpPr>
        <p:spPr/>
        <p:txBody>
          <a:bodyPr/>
          <a:lstStyle>
            <a:lvl1pPr>
              <a:defRPr/>
            </a:lvl1pPr>
          </a:lstStyle>
          <a:p>
            <a:fld id="{9933D019-A32C-4EAD-B8E6-DBDA699692FD}"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1"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内容占位符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dt" sz="half" idx="10"/>
          </p:nvPr>
        </p:nvSpPr>
        <p:spPr/>
        <p:txBody>
          <a:bodyPr/>
          <a:lstStyle>
            <a:lvl1pPr>
              <a:defRPr/>
            </a:lvl1pPr>
          </a:lstStyle>
          <a:p>
            <a:fld id="{CCEBA98F-560C-4997-81C4-81D4D9187EAB}"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dt" sz="half" idx="10"/>
          </p:nvPr>
        </p:nvSpPr>
        <p:spPr/>
        <p:txBody>
          <a:bodyPr/>
          <a:lstStyle>
            <a:lvl1pPr>
              <a:defRPr/>
            </a:lvl1pPr>
          </a:lstStyle>
          <a:p>
            <a:fld id="{150972B2-CA5C-437D-87D0-8081271A9E4B}" type="datetime2">
              <a:rPr lang="en-US" smtClean="0"/>
            </a:fld>
            <a:endParaRPr lang="en-US"/>
          </a:p>
        </p:txBody>
      </p:sp>
      <p:sp>
        <p:nvSpPr>
          <p:cNvPr id="8" name="Rectangle 6"/>
          <p:cNvSpPr>
            <a:spLocks noGrp="1" noChangeArrowheads="1"/>
          </p:cNvSpPr>
          <p:nvPr>
            <p:ph type="ftr" sz="quarter" idx="11"/>
          </p:nvPr>
        </p:nvSpPr>
        <p:spPr/>
        <p:txBody>
          <a:bodyPr/>
          <a:lstStyle>
            <a:lvl1pPr>
              <a:defRPr/>
            </a:lvl1pPr>
          </a:lstStyle>
          <a:p>
            <a:pPr algn="r"/>
            <a:endParaRPr lang="en-US" dirty="0"/>
          </a:p>
        </p:txBody>
      </p:sp>
      <p:sp>
        <p:nvSpPr>
          <p:cNvPr id="9"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fld id="{79CD4847-11EF-4466-A8AD-85CDB7B49118}" type="datetime2">
              <a:rPr lang="en-US" smtClean="0"/>
            </a:fld>
            <a:endParaRPr lang="en-US"/>
          </a:p>
        </p:txBody>
      </p:sp>
      <p:sp>
        <p:nvSpPr>
          <p:cNvPr id="4" name="Rectangle 6"/>
          <p:cNvSpPr>
            <a:spLocks noGrp="1" noChangeArrowheads="1"/>
          </p:cNvSpPr>
          <p:nvPr>
            <p:ph type="ftr" sz="quarter" idx="11"/>
          </p:nvPr>
        </p:nvSpPr>
        <p:spPr/>
        <p:txBody>
          <a:bodyPr/>
          <a:lstStyle>
            <a:lvl1pPr>
              <a:defRPr/>
            </a:lvl1pPr>
          </a:lstStyle>
          <a:p>
            <a:pPr algn="r"/>
            <a:endParaRPr lang="en-US" dirty="0"/>
          </a:p>
        </p:txBody>
      </p:sp>
      <p:sp>
        <p:nvSpPr>
          <p:cNvPr id="5"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fld id="{F168457A-3AB9-4880-8A0C-9F8524491207}" type="datetime2">
              <a:rPr lang="en-US" smtClean="0"/>
            </a:fld>
            <a:endParaRPr lang="en-US"/>
          </a:p>
        </p:txBody>
      </p:sp>
      <p:sp>
        <p:nvSpPr>
          <p:cNvPr id="3" name="Rectangle 6"/>
          <p:cNvSpPr>
            <a:spLocks noGrp="1" noChangeArrowheads="1"/>
          </p:cNvSpPr>
          <p:nvPr>
            <p:ph type="ftr" sz="quarter" idx="11"/>
          </p:nvPr>
        </p:nvSpPr>
        <p:spPr/>
        <p:txBody>
          <a:bodyPr/>
          <a:lstStyle>
            <a:lvl1pPr>
              <a:defRPr/>
            </a:lvl1pPr>
          </a:lstStyle>
          <a:p>
            <a:pPr algn="r"/>
            <a:endParaRPr lang="en-US" dirty="0"/>
          </a:p>
        </p:txBody>
      </p:sp>
      <p:sp>
        <p:nvSpPr>
          <p:cNvPr id="4"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
        <p:nvSpPr>
          <p:cNvPr id="6" name="矩形 5"/>
          <p:cNvSpPr/>
          <p:nvPr userDrawn="1"/>
        </p:nvSpPr>
        <p:spPr>
          <a:xfrm>
            <a:off x="10454185" y="5841242"/>
            <a:ext cx="1555845" cy="791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4" y="273052"/>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3FE976D3-5B7F-4300-ABED-C91F1B2AE209}"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EBDC1E59-17DD-41CE-97CA-624A472382D4}"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8CC057FC-95B6-4D89-AFDA-ABA33EE921E5}"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1" y="274640"/>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EC4549AC-EB31-477F-92A9-B1988E23287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4" name="直接连接符 8"/>
          <p:cNvCxnSpPr>
            <a:cxnSpLocks noChangeShapeType="1"/>
          </p:cNvCxnSpPr>
          <p:nvPr userDrawn="1"/>
        </p:nvCxnSpPr>
        <p:spPr bwMode="auto">
          <a:xfrm>
            <a:off x="-12293" y="707306"/>
            <a:ext cx="12204000" cy="0"/>
          </a:xfrm>
          <a:prstGeom prst="line">
            <a:avLst/>
          </a:prstGeom>
          <a:noFill/>
          <a:ln w="28575" algn="ctr">
            <a:solidFill>
              <a:schemeClr val="tx1"/>
            </a:solidFill>
            <a:round/>
          </a:ln>
        </p:spPr>
      </p:cxnSp>
      <p:sp>
        <p:nvSpPr>
          <p:cNvPr id="11" name="TextBox 10"/>
          <p:cNvSpPr txBox="1"/>
          <p:nvPr userDrawn="1"/>
        </p:nvSpPr>
        <p:spPr>
          <a:xfrm>
            <a:off x="11612880" y="6492240"/>
            <a:ext cx="579120" cy="338554"/>
          </a:xfrm>
          <a:prstGeom prst="rect">
            <a:avLst/>
          </a:prstGeom>
          <a:noFill/>
        </p:spPr>
        <p:txBody>
          <a:bodyPr wrap="square" rtlCol="0">
            <a:spAutoFit/>
          </a:bodyPr>
          <a:lstStyle/>
          <a:p>
            <a:pPr algn="r"/>
            <a:fld id="{8F815E2C-4410-4FF6-BE00-35D2EB204A6F}" type="slidenum">
              <a:rPr lang="zh-CN" altLang="en-US" sz="1600" smtClean="0"/>
            </a:fld>
            <a:endParaRPr lang="zh-CN" altLang="en-US" sz="1600" dirty="0"/>
          </a:p>
        </p:txBody>
      </p:sp>
      <p:pic>
        <p:nvPicPr>
          <p:cNvPr id="5" name="图片 4"/>
          <p:cNvPicPr>
            <a:picLocks noChangeAspect="1"/>
          </p:cNvPicPr>
          <p:nvPr userDrawn="1"/>
        </p:nvPicPr>
        <p:blipFill>
          <a:blip r:embed="rId2" cstate="print"/>
          <a:stretch>
            <a:fillRect/>
          </a:stretch>
        </p:blipFill>
        <p:spPr>
          <a:xfrm>
            <a:off x="9545696" y="82730"/>
            <a:ext cx="2572490" cy="529198"/>
          </a:xfrm>
          <a:prstGeom prst="rect">
            <a:avLst/>
          </a:prstGeom>
        </p:spPr>
      </p:pic>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8641" y="273629"/>
            <a:ext cx="10968959" cy="1143480"/>
          </a:xfrm>
        </p:spPr>
        <p:txBody>
          <a:bodyPr/>
          <a:lstStyle/>
          <a:p>
            <a:r>
              <a:rPr lang="zh-CN" altLang="en-US"/>
              <a:t>单击此处编辑母版标题样式</a:t>
            </a:r>
            <a:endParaRPr lang="zh-CN" altLang="en-US"/>
          </a:p>
        </p:txBody>
      </p:sp>
      <p:sp>
        <p:nvSpPr>
          <p:cNvPr id="3" name="日期占位符 2"/>
          <p:cNvSpPr>
            <a:spLocks noGrp="1"/>
          </p:cNvSpPr>
          <p:nvPr>
            <p:ph type="dt" idx="10"/>
          </p:nvPr>
        </p:nvSpPr>
        <p:spPr>
          <a:xfrm>
            <a:off x="608641" y="6247376"/>
            <a:ext cx="2837760" cy="470930"/>
          </a:xfrm>
        </p:spPr>
        <p:txBody>
          <a:bodyPr/>
          <a:lstStyle>
            <a:lvl1pPr>
              <a:defRPr/>
            </a:lvl1pPr>
          </a:lstStyle>
          <a:p>
            <a:endParaRPr lang="en-US"/>
          </a:p>
        </p:txBody>
      </p:sp>
      <p:sp>
        <p:nvSpPr>
          <p:cNvPr id="4" name="页脚占位符 3"/>
          <p:cNvSpPr>
            <a:spLocks noGrp="1"/>
          </p:cNvSpPr>
          <p:nvPr>
            <p:ph type="ftr" idx="11"/>
          </p:nvPr>
        </p:nvSpPr>
        <p:spPr>
          <a:xfrm>
            <a:off x="4170240" y="6247376"/>
            <a:ext cx="3863040" cy="470930"/>
          </a:xfrm>
        </p:spPr>
        <p:txBody>
          <a:bodyPr/>
          <a:lstStyle>
            <a:lvl1pPr>
              <a:defRPr/>
            </a:lvl1pPr>
          </a:lstStyle>
          <a:p>
            <a:endParaRPr lang="en-US"/>
          </a:p>
        </p:txBody>
      </p:sp>
      <p:sp>
        <p:nvSpPr>
          <p:cNvPr id="5" name="灯片编号占位符 4"/>
          <p:cNvSpPr>
            <a:spLocks noGrp="1"/>
          </p:cNvSpPr>
          <p:nvPr>
            <p:ph type="sldNum" idx="12"/>
          </p:nvPr>
        </p:nvSpPr>
        <p:spPr>
          <a:xfrm>
            <a:off x="8741761" y="6247376"/>
            <a:ext cx="2837760" cy="470930"/>
          </a:xfrm>
        </p:spPr>
        <p:txBody>
          <a:bodyPr/>
          <a:lstStyle>
            <a:lvl1pPr>
              <a:defRPr/>
            </a:lvl1pPr>
          </a:lstStyle>
          <a:p>
            <a:fld id="{E0BD98EA-90B5-4CC6-89A6-2E9085E50F5D}" type="slidenum">
              <a:rPr lang="en-US"/>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1"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内容占位符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dt" sz="half" idx="10"/>
          </p:nvPr>
        </p:nvSpPr>
        <p:spPr/>
        <p:txBody>
          <a:bodyPr/>
          <a:lstStyle>
            <a:lvl1pPr>
              <a:defRPr/>
            </a:lvl1pPr>
          </a:lstStyle>
          <a:p>
            <a:fld id="{CCEBA98F-560C-4997-81C4-81D4D9187EAB}"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1"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fld id="{C8A432C8-69A7-458B-9684-2BFA64B3194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6" descr="logo-2.png"/>
          <p:cNvPicPr>
            <a:picLocks noChangeAspect="1"/>
          </p:cNvPicPr>
          <p:nvPr userDrawn="1"/>
        </p:nvPicPr>
        <p:blipFill>
          <a:blip r:embed="rId2" cstate="email">
            <a:clrChange>
              <a:clrFrom>
                <a:srgbClr val="000000"/>
              </a:clrFrom>
              <a:clrTo>
                <a:srgbClr val="000000">
                  <a:alpha val="0"/>
                </a:srgbClr>
              </a:clrTo>
            </a:clrChange>
          </a:blip>
          <a:srcRect/>
          <a:stretch>
            <a:fillRect/>
          </a:stretch>
        </p:blipFill>
        <p:spPr bwMode="auto">
          <a:xfrm>
            <a:off x="11175299" y="31523"/>
            <a:ext cx="708025" cy="654050"/>
          </a:xfrm>
          <a:prstGeom prst="rect">
            <a:avLst/>
          </a:prstGeom>
          <a:noFill/>
          <a:ln w="9525">
            <a:noFill/>
            <a:miter lim="800000"/>
            <a:headEnd/>
            <a:tailEnd/>
          </a:ln>
        </p:spPr>
      </p:pic>
      <p:pic>
        <p:nvPicPr>
          <p:cNvPr id="9" name="Picture 2" descr="C:\Users\Administrator\Desktop\u=75086232,1868931616&amp;fm=26&amp;gp=0.jpg"/>
          <p:cNvPicPr>
            <a:picLocks noChangeArrowheads="1"/>
          </p:cNvPicPr>
          <p:nvPr userDrawn="1"/>
        </p:nvPicPr>
        <p:blipFill>
          <a:blip r:embed="rId3" cstate="screen">
            <a:clrChange>
              <a:clrFrom>
                <a:srgbClr val="000000"/>
              </a:clrFrom>
              <a:clrTo>
                <a:srgbClr val="000000">
                  <a:alpha val="0"/>
                </a:srgbClr>
              </a:clrTo>
            </a:clrChange>
          </a:blip>
          <a:srcRect/>
          <a:stretch>
            <a:fillRect/>
          </a:stretch>
        </p:blipFill>
        <p:spPr bwMode="auto">
          <a:xfrm>
            <a:off x="10397424" y="31523"/>
            <a:ext cx="684213" cy="684212"/>
          </a:xfrm>
          <a:prstGeom prst="rect">
            <a:avLst/>
          </a:prstGeom>
          <a:noFill/>
          <a:ln w="9525">
            <a:noFill/>
            <a:miter lim="800000"/>
            <a:headEnd/>
            <a:tailEnd/>
          </a:ln>
        </p:spPr>
      </p:pic>
      <p:cxnSp>
        <p:nvCxnSpPr>
          <p:cNvPr id="11" name="直接连接符 10"/>
          <p:cNvCxnSpPr/>
          <p:nvPr userDrawn="1"/>
        </p:nvCxnSpPr>
        <p:spPr>
          <a:xfrm>
            <a:off x="65309" y="757647"/>
            <a:ext cx="12060000" cy="0"/>
          </a:xfrm>
          <a:prstGeom prst="line">
            <a:avLst/>
          </a:prstGeom>
          <a:ln w="28575">
            <a:solidFill>
              <a:schemeClr val="tx1"/>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dt" sz="half" idx="10"/>
          </p:nvPr>
        </p:nvSpPr>
        <p:spPr/>
        <p:txBody>
          <a:bodyPr/>
          <a:lstStyle>
            <a:lvl1pPr>
              <a:defRPr/>
            </a:lvl1pPr>
          </a:lstStyle>
          <a:p>
            <a:fld id="{9933D019-A32C-4EAD-B8E6-DBDA699692FD}"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1"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内容占位符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dt" sz="half" idx="10"/>
          </p:nvPr>
        </p:nvSpPr>
        <p:spPr/>
        <p:txBody>
          <a:bodyPr/>
          <a:lstStyle>
            <a:lvl1pPr>
              <a:defRPr/>
            </a:lvl1pPr>
          </a:lstStyle>
          <a:p>
            <a:fld id="{CCEBA98F-560C-4997-81C4-81D4D9187EAB}"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dt" sz="half" idx="10"/>
          </p:nvPr>
        </p:nvSpPr>
        <p:spPr/>
        <p:txBody>
          <a:bodyPr/>
          <a:lstStyle>
            <a:lvl1pPr>
              <a:defRPr/>
            </a:lvl1pPr>
          </a:lstStyle>
          <a:p>
            <a:fld id="{150972B2-CA5C-437D-87D0-8081271A9E4B}" type="datetime2">
              <a:rPr lang="en-US" smtClean="0"/>
            </a:fld>
            <a:endParaRPr lang="en-US"/>
          </a:p>
        </p:txBody>
      </p:sp>
      <p:sp>
        <p:nvSpPr>
          <p:cNvPr id="8" name="Rectangle 6"/>
          <p:cNvSpPr>
            <a:spLocks noGrp="1" noChangeArrowheads="1"/>
          </p:cNvSpPr>
          <p:nvPr>
            <p:ph type="ftr" sz="quarter" idx="11"/>
          </p:nvPr>
        </p:nvSpPr>
        <p:spPr/>
        <p:txBody>
          <a:bodyPr/>
          <a:lstStyle>
            <a:lvl1pPr>
              <a:defRPr/>
            </a:lvl1pPr>
          </a:lstStyle>
          <a:p>
            <a:pPr algn="r"/>
            <a:endParaRPr lang="en-US" dirty="0"/>
          </a:p>
        </p:txBody>
      </p:sp>
      <p:sp>
        <p:nvSpPr>
          <p:cNvPr id="9"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fld id="{79CD4847-11EF-4466-A8AD-85CDB7B49118}" type="datetime2">
              <a:rPr lang="en-US" smtClean="0"/>
            </a:fld>
            <a:endParaRPr lang="en-US"/>
          </a:p>
        </p:txBody>
      </p:sp>
      <p:sp>
        <p:nvSpPr>
          <p:cNvPr id="4" name="Rectangle 6"/>
          <p:cNvSpPr>
            <a:spLocks noGrp="1" noChangeArrowheads="1"/>
          </p:cNvSpPr>
          <p:nvPr>
            <p:ph type="ftr" sz="quarter" idx="11"/>
          </p:nvPr>
        </p:nvSpPr>
        <p:spPr/>
        <p:txBody>
          <a:bodyPr/>
          <a:lstStyle>
            <a:lvl1pPr>
              <a:defRPr/>
            </a:lvl1pPr>
          </a:lstStyle>
          <a:p>
            <a:pPr algn="r"/>
            <a:endParaRPr lang="en-US" dirty="0"/>
          </a:p>
        </p:txBody>
      </p:sp>
      <p:sp>
        <p:nvSpPr>
          <p:cNvPr id="5"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fld id="{F168457A-3AB9-4880-8A0C-9F8524491207}" type="datetime2">
              <a:rPr lang="en-US" smtClean="0"/>
            </a:fld>
            <a:endParaRPr lang="en-US"/>
          </a:p>
        </p:txBody>
      </p:sp>
      <p:sp>
        <p:nvSpPr>
          <p:cNvPr id="3" name="Rectangle 6"/>
          <p:cNvSpPr>
            <a:spLocks noGrp="1" noChangeArrowheads="1"/>
          </p:cNvSpPr>
          <p:nvPr>
            <p:ph type="ftr" sz="quarter" idx="11"/>
          </p:nvPr>
        </p:nvSpPr>
        <p:spPr/>
        <p:txBody>
          <a:bodyPr/>
          <a:lstStyle>
            <a:lvl1pPr>
              <a:defRPr/>
            </a:lvl1pPr>
          </a:lstStyle>
          <a:p>
            <a:pPr algn="r"/>
            <a:endParaRPr lang="en-US" dirty="0"/>
          </a:p>
        </p:txBody>
      </p:sp>
      <p:sp>
        <p:nvSpPr>
          <p:cNvPr id="4"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
        <p:nvSpPr>
          <p:cNvPr id="6" name="矩形 5"/>
          <p:cNvSpPr/>
          <p:nvPr userDrawn="1"/>
        </p:nvSpPr>
        <p:spPr>
          <a:xfrm>
            <a:off x="10454185" y="5841242"/>
            <a:ext cx="1555845" cy="791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4" y="273052"/>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3FE976D3-5B7F-4300-ABED-C91F1B2AE209}"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EBDC1E59-17DD-41CE-97CA-624A472382D4}"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8CC057FC-95B6-4D89-AFDA-ABA33EE921E5}"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dt" sz="half" idx="10"/>
          </p:nvPr>
        </p:nvSpPr>
        <p:spPr/>
        <p:txBody>
          <a:bodyPr/>
          <a:lstStyle>
            <a:lvl1pPr>
              <a:defRPr/>
            </a:lvl1pPr>
          </a:lstStyle>
          <a:p>
            <a:fld id="{150972B2-CA5C-437D-87D0-8081271A9E4B}" type="datetime2">
              <a:rPr lang="en-US" smtClean="0"/>
            </a:fld>
            <a:endParaRPr lang="en-US"/>
          </a:p>
        </p:txBody>
      </p:sp>
      <p:sp>
        <p:nvSpPr>
          <p:cNvPr id="8" name="Rectangle 6"/>
          <p:cNvSpPr>
            <a:spLocks noGrp="1" noChangeArrowheads="1"/>
          </p:cNvSpPr>
          <p:nvPr>
            <p:ph type="ftr" sz="quarter" idx="11"/>
          </p:nvPr>
        </p:nvSpPr>
        <p:spPr/>
        <p:txBody>
          <a:bodyPr/>
          <a:lstStyle>
            <a:lvl1pPr>
              <a:defRPr/>
            </a:lvl1pPr>
          </a:lstStyle>
          <a:p>
            <a:pPr algn="r"/>
            <a:endParaRPr lang="en-US" dirty="0"/>
          </a:p>
        </p:txBody>
      </p:sp>
      <p:sp>
        <p:nvSpPr>
          <p:cNvPr id="9"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1" y="274640"/>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EC4549AC-EB31-477F-92A9-B1988E23287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4" name="直接连接符 8"/>
          <p:cNvCxnSpPr>
            <a:cxnSpLocks noChangeShapeType="1"/>
          </p:cNvCxnSpPr>
          <p:nvPr userDrawn="1"/>
        </p:nvCxnSpPr>
        <p:spPr bwMode="auto">
          <a:xfrm>
            <a:off x="-12293" y="707306"/>
            <a:ext cx="12204000" cy="0"/>
          </a:xfrm>
          <a:prstGeom prst="line">
            <a:avLst/>
          </a:prstGeom>
          <a:noFill/>
          <a:ln w="28575" algn="ctr">
            <a:solidFill>
              <a:schemeClr val="tx1"/>
            </a:solidFill>
            <a:round/>
          </a:ln>
        </p:spPr>
      </p:cxnSp>
      <p:sp>
        <p:nvSpPr>
          <p:cNvPr id="11" name="TextBox 10"/>
          <p:cNvSpPr txBox="1"/>
          <p:nvPr userDrawn="1"/>
        </p:nvSpPr>
        <p:spPr>
          <a:xfrm>
            <a:off x="11612880" y="6492240"/>
            <a:ext cx="579120" cy="338554"/>
          </a:xfrm>
          <a:prstGeom prst="rect">
            <a:avLst/>
          </a:prstGeom>
          <a:noFill/>
        </p:spPr>
        <p:txBody>
          <a:bodyPr wrap="square" rtlCol="0">
            <a:spAutoFit/>
          </a:bodyPr>
          <a:lstStyle/>
          <a:p>
            <a:pPr algn="r"/>
            <a:fld id="{8F815E2C-4410-4FF6-BE00-35D2EB204A6F}" type="slidenum">
              <a:rPr lang="zh-CN" altLang="en-US" sz="1600" smtClean="0"/>
            </a:fld>
            <a:endParaRPr lang="zh-CN" altLang="en-US" sz="1600" dirty="0"/>
          </a:p>
        </p:txBody>
      </p:sp>
      <p:pic>
        <p:nvPicPr>
          <p:cNvPr id="5" name="图片 4"/>
          <p:cNvPicPr>
            <a:picLocks noChangeAspect="1"/>
          </p:cNvPicPr>
          <p:nvPr userDrawn="1"/>
        </p:nvPicPr>
        <p:blipFill>
          <a:blip r:embed="rId2" cstate="print"/>
          <a:stretch>
            <a:fillRect/>
          </a:stretch>
        </p:blipFill>
        <p:spPr>
          <a:xfrm>
            <a:off x="9545696" y="82730"/>
            <a:ext cx="2572490" cy="529198"/>
          </a:xfrm>
          <a:prstGeom prst="rect">
            <a:avLst/>
          </a:prstGeom>
        </p:spPr>
      </p:pic>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8641" y="273629"/>
            <a:ext cx="10968959" cy="1143480"/>
          </a:xfrm>
        </p:spPr>
        <p:txBody>
          <a:bodyPr/>
          <a:lstStyle/>
          <a:p>
            <a:r>
              <a:rPr lang="zh-CN" altLang="en-US"/>
              <a:t>单击此处编辑母版标题样式</a:t>
            </a:r>
            <a:endParaRPr lang="zh-CN" altLang="en-US"/>
          </a:p>
        </p:txBody>
      </p:sp>
      <p:sp>
        <p:nvSpPr>
          <p:cNvPr id="3" name="日期占位符 2"/>
          <p:cNvSpPr>
            <a:spLocks noGrp="1"/>
          </p:cNvSpPr>
          <p:nvPr>
            <p:ph type="dt" idx="10"/>
          </p:nvPr>
        </p:nvSpPr>
        <p:spPr>
          <a:xfrm>
            <a:off x="608641" y="6247376"/>
            <a:ext cx="2837760" cy="470930"/>
          </a:xfrm>
        </p:spPr>
        <p:txBody>
          <a:bodyPr/>
          <a:lstStyle>
            <a:lvl1pPr>
              <a:defRPr/>
            </a:lvl1pPr>
          </a:lstStyle>
          <a:p>
            <a:endParaRPr lang="en-US"/>
          </a:p>
        </p:txBody>
      </p:sp>
      <p:sp>
        <p:nvSpPr>
          <p:cNvPr id="4" name="页脚占位符 3"/>
          <p:cNvSpPr>
            <a:spLocks noGrp="1"/>
          </p:cNvSpPr>
          <p:nvPr>
            <p:ph type="ftr" idx="11"/>
          </p:nvPr>
        </p:nvSpPr>
        <p:spPr>
          <a:xfrm>
            <a:off x="4170240" y="6247376"/>
            <a:ext cx="3863040" cy="470930"/>
          </a:xfrm>
        </p:spPr>
        <p:txBody>
          <a:bodyPr/>
          <a:lstStyle>
            <a:lvl1pPr>
              <a:defRPr/>
            </a:lvl1pPr>
          </a:lstStyle>
          <a:p>
            <a:endParaRPr lang="en-US"/>
          </a:p>
        </p:txBody>
      </p:sp>
      <p:sp>
        <p:nvSpPr>
          <p:cNvPr id="5" name="灯片编号占位符 4"/>
          <p:cNvSpPr>
            <a:spLocks noGrp="1"/>
          </p:cNvSpPr>
          <p:nvPr>
            <p:ph type="sldNum" idx="12"/>
          </p:nvPr>
        </p:nvSpPr>
        <p:spPr>
          <a:xfrm>
            <a:off x="8741761" y="6247376"/>
            <a:ext cx="2837760" cy="470930"/>
          </a:xfrm>
        </p:spPr>
        <p:txBody>
          <a:bodyPr/>
          <a:lstStyle>
            <a:lvl1pPr>
              <a:defRPr/>
            </a:lvl1pPr>
          </a:lstStyle>
          <a:p>
            <a:fld id="{E0BD98EA-90B5-4CC6-89A6-2E9085E50F5D}" type="slidenum">
              <a:rPr lang="en-US"/>
            </a:fld>
            <a:endParaRPr lang="en-US"/>
          </a:p>
        </p:txBody>
      </p:sp>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1"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fld id="{C8A432C8-69A7-458B-9684-2BFA64B3194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6" descr="logo-2.png"/>
          <p:cNvPicPr>
            <a:picLocks noChangeAspect="1"/>
          </p:cNvPicPr>
          <p:nvPr userDrawn="1"/>
        </p:nvPicPr>
        <p:blipFill>
          <a:blip r:embed="rId2" cstate="email">
            <a:clrChange>
              <a:clrFrom>
                <a:srgbClr val="000000"/>
              </a:clrFrom>
              <a:clrTo>
                <a:srgbClr val="000000">
                  <a:alpha val="0"/>
                </a:srgbClr>
              </a:clrTo>
            </a:clrChange>
          </a:blip>
          <a:srcRect/>
          <a:stretch>
            <a:fillRect/>
          </a:stretch>
        </p:blipFill>
        <p:spPr bwMode="auto">
          <a:xfrm>
            <a:off x="11175299" y="31523"/>
            <a:ext cx="708025" cy="654050"/>
          </a:xfrm>
          <a:prstGeom prst="rect">
            <a:avLst/>
          </a:prstGeom>
          <a:noFill/>
          <a:ln w="9525">
            <a:noFill/>
            <a:miter lim="800000"/>
            <a:headEnd/>
            <a:tailEnd/>
          </a:ln>
        </p:spPr>
      </p:pic>
      <p:pic>
        <p:nvPicPr>
          <p:cNvPr id="9" name="Picture 2" descr="C:\Users\Administrator\Desktop\u=75086232,1868931616&amp;fm=26&amp;gp=0.jpg"/>
          <p:cNvPicPr>
            <a:picLocks noChangeArrowheads="1"/>
          </p:cNvPicPr>
          <p:nvPr userDrawn="1"/>
        </p:nvPicPr>
        <p:blipFill>
          <a:blip r:embed="rId3" cstate="screen">
            <a:clrChange>
              <a:clrFrom>
                <a:srgbClr val="000000"/>
              </a:clrFrom>
              <a:clrTo>
                <a:srgbClr val="000000">
                  <a:alpha val="0"/>
                </a:srgbClr>
              </a:clrTo>
            </a:clrChange>
          </a:blip>
          <a:srcRect/>
          <a:stretch>
            <a:fillRect/>
          </a:stretch>
        </p:blipFill>
        <p:spPr bwMode="auto">
          <a:xfrm>
            <a:off x="10397424" y="31523"/>
            <a:ext cx="684213" cy="684212"/>
          </a:xfrm>
          <a:prstGeom prst="rect">
            <a:avLst/>
          </a:prstGeom>
          <a:noFill/>
          <a:ln w="9525">
            <a:noFill/>
            <a:miter lim="800000"/>
            <a:headEnd/>
            <a:tailEnd/>
          </a:ln>
        </p:spPr>
      </p:pic>
      <p:cxnSp>
        <p:nvCxnSpPr>
          <p:cNvPr id="11" name="直接连接符 10"/>
          <p:cNvCxnSpPr/>
          <p:nvPr userDrawn="1"/>
        </p:nvCxnSpPr>
        <p:spPr>
          <a:xfrm>
            <a:off x="65309" y="757647"/>
            <a:ext cx="12060000" cy="0"/>
          </a:xfrm>
          <a:prstGeom prst="line">
            <a:avLst/>
          </a:prstGeom>
          <a:ln w="28575">
            <a:solidFill>
              <a:schemeClr val="tx1"/>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dt" sz="half" idx="10"/>
          </p:nvPr>
        </p:nvSpPr>
        <p:spPr/>
        <p:txBody>
          <a:bodyPr/>
          <a:lstStyle>
            <a:lvl1pPr>
              <a:defRPr/>
            </a:lvl1pPr>
          </a:lstStyle>
          <a:p>
            <a:fld id="{9933D019-A32C-4EAD-B8E6-DBDA699692FD}"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1"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内容占位符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dt" sz="half" idx="10"/>
          </p:nvPr>
        </p:nvSpPr>
        <p:spPr/>
        <p:txBody>
          <a:bodyPr/>
          <a:lstStyle>
            <a:lvl1pPr>
              <a:defRPr/>
            </a:lvl1pPr>
          </a:lstStyle>
          <a:p>
            <a:fld id="{CCEBA98F-560C-4997-81C4-81D4D9187EAB}"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dt" sz="half" idx="10"/>
          </p:nvPr>
        </p:nvSpPr>
        <p:spPr/>
        <p:txBody>
          <a:bodyPr/>
          <a:lstStyle>
            <a:lvl1pPr>
              <a:defRPr/>
            </a:lvl1pPr>
          </a:lstStyle>
          <a:p>
            <a:fld id="{150972B2-CA5C-437D-87D0-8081271A9E4B}" type="datetime2">
              <a:rPr lang="en-US" smtClean="0"/>
            </a:fld>
            <a:endParaRPr lang="en-US"/>
          </a:p>
        </p:txBody>
      </p:sp>
      <p:sp>
        <p:nvSpPr>
          <p:cNvPr id="8" name="Rectangle 6"/>
          <p:cNvSpPr>
            <a:spLocks noGrp="1" noChangeArrowheads="1"/>
          </p:cNvSpPr>
          <p:nvPr>
            <p:ph type="ftr" sz="quarter" idx="11"/>
          </p:nvPr>
        </p:nvSpPr>
        <p:spPr/>
        <p:txBody>
          <a:bodyPr/>
          <a:lstStyle>
            <a:lvl1pPr>
              <a:defRPr/>
            </a:lvl1pPr>
          </a:lstStyle>
          <a:p>
            <a:pPr algn="r"/>
            <a:endParaRPr lang="en-US" dirty="0"/>
          </a:p>
        </p:txBody>
      </p:sp>
      <p:sp>
        <p:nvSpPr>
          <p:cNvPr id="9"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fld id="{79CD4847-11EF-4466-A8AD-85CDB7B49118}" type="datetime2">
              <a:rPr lang="en-US" smtClean="0"/>
            </a:fld>
            <a:endParaRPr lang="en-US"/>
          </a:p>
        </p:txBody>
      </p:sp>
      <p:sp>
        <p:nvSpPr>
          <p:cNvPr id="4" name="Rectangle 6"/>
          <p:cNvSpPr>
            <a:spLocks noGrp="1" noChangeArrowheads="1"/>
          </p:cNvSpPr>
          <p:nvPr>
            <p:ph type="ftr" sz="quarter" idx="11"/>
          </p:nvPr>
        </p:nvSpPr>
        <p:spPr/>
        <p:txBody>
          <a:bodyPr/>
          <a:lstStyle>
            <a:lvl1pPr>
              <a:defRPr/>
            </a:lvl1pPr>
          </a:lstStyle>
          <a:p>
            <a:pPr algn="r"/>
            <a:endParaRPr lang="en-US" dirty="0"/>
          </a:p>
        </p:txBody>
      </p:sp>
      <p:sp>
        <p:nvSpPr>
          <p:cNvPr id="5"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fld id="{F168457A-3AB9-4880-8A0C-9F8524491207}" type="datetime2">
              <a:rPr lang="en-US" smtClean="0"/>
            </a:fld>
            <a:endParaRPr lang="en-US"/>
          </a:p>
        </p:txBody>
      </p:sp>
      <p:sp>
        <p:nvSpPr>
          <p:cNvPr id="3" name="Rectangle 6"/>
          <p:cNvSpPr>
            <a:spLocks noGrp="1" noChangeArrowheads="1"/>
          </p:cNvSpPr>
          <p:nvPr>
            <p:ph type="ftr" sz="quarter" idx="11"/>
          </p:nvPr>
        </p:nvSpPr>
        <p:spPr/>
        <p:txBody>
          <a:bodyPr/>
          <a:lstStyle>
            <a:lvl1pPr>
              <a:defRPr/>
            </a:lvl1pPr>
          </a:lstStyle>
          <a:p>
            <a:pPr algn="r"/>
            <a:endParaRPr lang="en-US" dirty="0"/>
          </a:p>
        </p:txBody>
      </p:sp>
      <p:sp>
        <p:nvSpPr>
          <p:cNvPr id="4"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
        <p:nvSpPr>
          <p:cNvPr id="6" name="矩形 5"/>
          <p:cNvSpPr/>
          <p:nvPr userDrawn="1"/>
        </p:nvSpPr>
        <p:spPr>
          <a:xfrm>
            <a:off x="10454185" y="5841242"/>
            <a:ext cx="1555845" cy="791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fld id="{79CD4847-11EF-4466-A8AD-85CDB7B49118}" type="datetime2">
              <a:rPr lang="en-US" smtClean="0"/>
            </a:fld>
            <a:endParaRPr lang="en-US"/>
          </a:p>
        </p:txBody>
      </p:sp>
      <p:sp>
        <p:nvSpPr>
          <p:cNvPr id="4" name="Rectangle 6"/>
          <p:cNvSpPr>
            <a:spLocks noGrp="1" noChangeArrowheads="1"/>
          </p:cNvSpPr>
          <p:nvPr>
            <p:ph type="ftr" sz="quarter" idx="11"/>
          </p:nvPr>
        </p:nvSpPr>
        <p:spPr/>
        <p:txBody>
          <a:bodyPr/>
          <a:lstStyle>
            <a:lvl1pPr>
              <a:defRPr/>
            </a:lvl1pPr>
          </a:lstStyle>
          <a:p>
            <a:pPr algn="r"/>
            <a:endParaRPr lang="en-US" dirty="0"/>
          </a:p>
        </p:txBody>
      </p:sp>
      <p:sp>
        <p:nvSpPr>
          <p:cNvPr id="5"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4" y="273052"/>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3FE976D3-5B7F-4300-ABED-C91F1B2AE209}"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EBDC1E59-17DD-41CE-97CA-624A472382D4}"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8CC057FC-95B6-4D89-AFDA-ABA33EE921E5}"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1" y="274640"/>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EC4549AC-EB31-477F-92A9-B1988E23287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4" name="直接连接符 8"/>
          <p:cNvCxnSpPr>
            <a:cxnSpLocks noChangeShapeType="1"/>
          </p:cNvCxnSpPr>
          <p:nvPr userDrawn="1"/>
        </p:nvCxnSpPr>
        <p:spPr bwMode="auto">
          <a:xfrm>
            <a:off x="-12293" y="707306"/>
            <a:ext cx="12204000" cy="0"/>
          </a:xfrm>
          <a:prstGeom prst="line">
            <a:avLst/>
          </a:prstGeom>
          <a:noFill/>
          <a:ln w="28575" algn="ctr">
            <a:solidFill>
              <a:schemeClr val="tx1"/>
            </a:solidFill>
            <a:round/>
          </a:ln>
        </p:spPr>
      </p:cxnSp>
      <p:sp>
        <p:nvSpPr>
          <p:cNvPr id="11" name="TextBox 10"/>
          <p:cNvSpPr txBox="1"/>
          <p:nvPr userDrawn="1"/>
        </p:nvSpPr>
        <p:spPr>
          <a:xfrm>
            <a:off x="11612880" y="6492240"/>
            <a:ext cx="579120" cy="338554"/>
          </a:xfrm>
          <a:prstGeom prst="rect">
            <a:avLst/>
          </a:prstGeom>
          <a:noFill/>
        </p:spPr>
        <p:txBody>
          <a:bodyPr wrap="square" rtlCol="0">
            <a:spAutoFit/>
          </a:bodyPr>
          <a:lstStyle/>
          <a:p>
            <a:pPr algn="r"/>
            <a:fld id="{8F815E2C-4410-4FF6-BE00-35D2EB204A6F}" type="slidenum">
              <a:rPr lang="zh-CN" altLang="en-US" sz="1600" smtClean="0"/>
            </a:fld>
            <a:endParaRPr lang="zh-CN" altLang="en-US" sz="1600" dirty="0"/>
          </a:p>
        </p:txBody>
      </p:sp>
      <p:pic>
        <p:nvPicPr>
          <p:cNvPr id="5" name="图片 4"/>
          <p:cNvPicPr>
            <a:picLocks noChangeAspect="1"/>
          </p:cNvPicPr>
          <p:nvPr userDrawn="1"/>
        </p:nvPicPr>
        <p:blipFill>
          <a:blip r:embed="rId2" cstate="print"/>
          <a:stretch>
            <a:fillRect/>
          </a:stretch>
        </p:blipFill>
        <p:spPr>
          <a:xfrm>
            <a:off x="9545696" y="82730"/>
            <a:ext cx="2572490" cy="529198"/>
          </a:xfrm>
          <a:prstGeom prst="rect">
            <a:avLst/>
          </a:prstGeom>
        </p:spPr>
      </p:pic>
    </p:spTree>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8641" y="273629"/>
            <a:ext cx="10968959" cy="1143480"/>
          </a:xfrm>
        </p:spPr>
        <p:txBody>
          <a:bodyPr/>
          <a:lstStyle/>
          <a:p>
            <a:r>
              <a:rPr lang="zh-CN" altLang="en-US"/>
              <a:t>单击此处编辑母版标题样式</a:t>
            </a:r>
            <a:endParaRPr lang="zh-CN" altLang="en-US"/>
          </a:p>
        </p:txBody>
      </p:sp>
      <p:sp>
        <p:nvSpPr>
          <p:cNvPr id="3" name="日期占位符 2"/>
          <p:cNvSpPr>
            <a:spLocks noGrp="1"/>
          </p:cNvSpPr>
          <p:nvPr>
            <p:ph type="dt" idx="10"/>
          </p:nvPr>
        </p:nvSpPr>
        <p:spPr>
          <a:xfrm>
            <a:off x="608641" y="6247376"/>
            <a:ext cx="2837760" cy="470930"/>
          </a:xfrm>
        </p:spPr>
        <p:txBody>
          <a:bodyPr/>
          <a:lstStyle>
            <a:lvl1pPr>
              <a:defRPr/>
            </a:lvl1pPr>
          </a:lstStyle>
          <a:p>
            <a:endParaRPr lang="en-US"/>
          </a:p>
        </p:txBody>
      </p:sp>
      <p:sp>
        <p:nvSpPr>
          <p:cNvPr id="4" name="页脚占位符 3"/>
          <p:cNvSpPr>
            <a:spLocks noGrp="1"/>
          </p:cNvSpPr>
          <p:nvPr>
            <p:ph type="ftr" idx="11"/>
          </p:nvPr>
        </p:nvSpPr>
        <p:spPr>
          <a:xfrm>
            <a:off x="4170240" y="6247376"/>
            <a:ext cx="3863040" cy="470930"/>
          </a:xfrm>
        </p:spPr>
        <p:txBody>
          <a:bodyPr/>
          <a:lstStyle>
            <a:lvl1pPr>
              <a:defRPr/>
            </a:lvl1pPr>
          </a:lstStyle>
          <a:p>
            <a:endParaRPr lang="en-US"/>
          </a:p>
        </p:txBody>
      </p:sp>
      <p:sp>
        <p:nvSpPr>
          <p:cNvPr id="5" name="灯片编号占位符 4"/>
          <p:cNvSpPr>
            <a:spLocks noGrp="1"/>
          </p:cNvSpPr>
          <p:nvPr>
            <p:ph type="sldNum" idx="12"/>
          </p:nvPr>
        </p:nvSpPr>
        <p:spPr>
          <a:xfrm>
            <a:off x="8741761" y="6247376"/>
            <a:ext cx="2837760" cy="470930"/>
          </a:xfrm>
        </p:spPr>
        <p:txBody>
          <a:bodyPr/>
          <a:lstStyle>
            <a:lvl1pPr>
              <a:defRPr/>
            </a:lvl1pPr>
          </a:lstStyle>
          <a:p>
            <a:fld id="{E0BD98EA-90B5-4CC6-89A6-2E9085E50F5D}" type="slidenum">
              <a:rPr lang="en-US"/>
            </a:fld>
            <a:endParaRPr lang="en-US"/>
          </a:p>
        </p:txBody>
      </p:sp>
    </p:spTree>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1"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fld id="{C8A432C8-69A7-458B-9684-2BFA64B3194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6" descr="logo-2.png"/>
          <p:cNvPicPr>
            <a:picLocks noChangeAspect="1"/>
          </p:cNvPicPr>
          <p:nvPr userDrawn="1"/>
        </p:nvPicPr>
        <p:blipFill>
          <a:blip r:embed="rId2" cstate="email">
            <a:clrChange>
              <a:clrFrom>
                <a:srgbClr val="000000"/>
              </a:clrFrom>
              <a:clrTo>
                <a:srgbClr val="000000">
                  <a:alpha val="0"/>
                </a:srgbClr>
              </a:clrTo>
            </a:clrChange>
          </a:blip>
          <a:srcRect/>
          <a:stretch>
            <a:fillRect/>
          </a:stretch>
        </p:blipFill>
        <p:spPr bwMode="auto">
          <a:xfrm>
            <a:off x="11175299" y="31523"/>
            <a:ext cx="708025" cy="654050"/>
          </a:xfrm>
          <a:prstGeom prst="rect">
            <a:avLst/>
          </a:prstGeom>
          <a:noFill/>
          <a:ln w="9525">
            <a:noFill/>
            <a:miter lim="800000"/>
            <a:headEnd/>
            <a:tailEnd/>
          </a:ln>
        </p:spPr>
      </p:pic>
      <p:pic>
        <p:nvPicPr>
          <p:cNvPr id="9" name="Picture 2" descr="C:\Users\Administrator\Desktop\u=75086232,1868931616&amp;fm=26&amp;gp=0.jpg"/>
          <p:cNvPicPr>
            <a:picLocks noChangeArrowheads="1"/>
          </p:cNvPicPr>
          <p:nvPr userDrawn="1"/>
        </p:nvPicPr>
        <p:blipFill>
          <a:blip r:embed="rId3" cstate="screen">
            <a:clrChange>
              <a:clrFrom>
                <a:srgbClr val="000000"/>
              </a:clrFrom>
              <a:clrTo>
                <a:srgbClr val="000000">
                  <a:alpha val="0"/>
                </a:srgbClr>
              </a:clrTo>
            </a:clrChange>
          </a:blip>
          <a:srcRect/>
          <a:stretch>
            <a:fillRect/>
          </a:stretch>
        </p:blipFill>
        <p:spPr bwMode="auto">
          <a:xfrm>
            <a:off x="10397424" y="31523"/>
            <a:ext cx="684213" cy="684212"/>
          </a:xfrm>
          <a:prstGeom prst="rect">
            <a:avLst/>
          </a:prstGeom>
          <a:noFill/>
          <a:ln w="9525">
            <a:noFill/>
            <a:miter lim="800000"/>
            <a:headEnd/>
            <a:tailEnd/>
          </a:ln>
        </p:spPr>
      </p:pic>
      <p:cxnSp>
        <p:nvCxnSpPr>
          <p:cNvPr id="11" name="直接连接符 10"/>
          <p:cNvCxnSpPr/>
          <p:nvPr userDrawn="1"/>
        </p:nvCxnSpPr>
        <p:spPr>
          <a:xfrm>
            <a:off x="65309" y="757647"/>
            <a:ext cx="12060000" cy="0"/>
          </a:xfrm>
          <a:prstGeom prst="line">
            <a:avLst/>
          </a:prstGeom>
          <a:ln w="28575">
            <a:solidFill>
              <a:schemeClr val="tx1"/>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dt" sz="half" idx="10"/>
          </p:nvPr>
        </p:nvSpPr>
        <p:spPr/>
        <p:txBody>
          <a:bodyPr/>
          <a:lstStyle>
            <a:lvl1pPr>
              <a:defRPr/>
            </a:lvl1pPr>
          </a:lstStyle>
          <a:p>
            <a:fld id="{9933D019-A32C-4EAD-B8E6-DBDA699692FD}"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1"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内容占位符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dt" sz="half" idx="10"/>
          </p:nvPr>
        </p:nvSpPr>
        <p:spPr/>
        <p:txBody>
          <a:bodyPr/>
          <a:lstStyle>
            <a:lvl1pPr>
              <a:defRPr/>
            </a:lvl1pPr>
          </a:lstStyle>
          <a:p>
            <a:fld id="{CCEBA98F-560C-4997-81C4-81D4D9187EAB}"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fld id="{F168457A-3AB9-4880-8A0C-9F8524491207}" type="datetime2">
              <a:rPr lang="en-US" smtClean="0"/>
            </a:fld>
            <a:endParaRPr lang="en-US"/>
          </a:p>
        </p:txBody>
      </p:sp>
      <p:sp>
        <p:nvSpPr>
          <p:cNvPr id="3" name="Rectangle 6"/>
          <p:cNvSpPr>
            <a:spLocks noGrp="1" noChangeArrowheads="1"/>
          </p:cNvSpPr>
          <p:nvPr>
            <p:ph type="ftr" sz="quarter" idx="11"/>
          </p:nvPr>
        </p:nvSpPr>
        <p:spPr/>
        <p:txBody>
          <a:bodyPr/>
          <a:lstStyle>
            <a:lvl1pPr>
              <a:defRPr/>
            </a:lvl1pPr>
          </a:lstStyle>
          <a:p>
            <a:pPr algn="r"/>
            <a:endParaRPr lang="en-US" dirty="0"/>
          </a:p>
        </p:txBody>
      </p:sp>
      <p:sp>
        <p:nvSpPr>
          <p:cNvPr id="4"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
        <p:nvSpPr>
          <p:cNvPr id="6" name="矩形 5"/>
          <p:cNvSpPr/>
          <p:nvPr userDrawn="1"/>
        </p:nvSpPr>
        <p:spPr>
          <a:xfrm>
            <a:off x="10454185" y="5841242"/>
            <a:ext cx="1555845" cy="791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dt" sz="half" idx="10"/>
          </p:nvPr>
        </p:nvSpPr>
        <p:spPr/>
        <p:txBody>
          <a:bodyPr/>
          <a:lstStyle>
            <a:lvl1pPr>
              <a:defRPr/>
            </a:lvl1pPr>
          </a:lstStyle>
          <a:p>
            <a:fld id="{150972B2-CA5C-437D-87D0-8081271A9E4B}" type="datetime2">
              <a:rPr lang="en-US" smtClean="0"/>
            </a:fld>
            <a:endParaRPr lang="en-US"/>
          </a:p>
        </p:txBody>
      </p:sp>
      <p:sp>
        <p:nvSpPr>
          <p:cNvPr id="8" name="Rectangle 6"/>
          <p:cNvSpPr>
            <a:spLocks noGrp="1" noChangeArrowheads="1"/>
          </p:cNvSpPr>
          <p:nvPr>
            <p:ph type="ftr" sz="quarter" idx="11"/>
          </p:nvPr>
        </p:nvSpPr>
        <p:spPr/>
        <p:txBody>
          <a:bodyPr/>
          <a:lstStyle>
            <a:lvl1pPr>
              <a:defRPr/>
            </a:lvl1pPr>
          </a:lstStyle>
          <a:p>
            <a:pPr algn="r"/>
            <a:endParaRPr lang="en-US" dirty="0"/>
          </a:p>
        </p:txBody>
      </p:sp>
      <p:sp>
        <p:nvSpPr>
          <p:cNvPr id="9"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fld id="{79CD4847-11EF-4466-A8AD-85CDB7B49118}" type="datetime2">
              <a:rPr lang="en-US" smtClean="0"/>
            </a:fld>
            <a:endParaRPr lang="en-US"/>
          </a:p>
        </p:txBody>
      </p:sp>
      <p:sp>
        <p:nvSpPr>
          <p:cNvPr id="4" name="Rectangle 6"/>
          <p:cNvSpPr>
            <a:spLocks noGrp="1" noChangeArrowheads="1"/>
          </p:cNvSpPr>
          <p:nvPr>
            <p:ph type="ftr" sz="quarter" idx="11"/>
          </p:nvPr>
        </p:nvSpPr>
        <p:spPr/>
        <p:txBody>
          <a:bodyPr/>
          <a:lstStyle>
            <a:lvl1pPr>
              <a:defRPr/>
            </a:lvl1pPr>
          </a:lstStyle>
          <a:p>
            <a:pPr algn="r"/>
            <a:endParaRPr lang="en-US" dirty="0"/>
          </a:p>
        </p:txBody>
      </p:sp>
      <p:sp>
        <p:nvSpPr>
          <p:cNvPr id="5"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fld id="{F168457A-3AB9-4880-8A0C-9F8524491207}" type="datetime2">
              <a:rPr lang="en-US" smtClean="0"/>
            </a:fld>
            <a:endParaRPr lang="en-US"/>
          </a:p>
        </p:txBody>
      </p:sp>
      <p:sp>
        <p:nvSpPr>
          <p:cNvPr id="3" name="Rectangle 6"/>
          <p:cNvSpPr>
            <a:spLocks noGrp="1" noChangeArrowheads="1"/>
          </p:cNvSpPr>
          <p:nvPr>
            <p:ph type="ftr" sz="quarter" idx="11"/>
          </p:nvPr>
        </p:nvSpPr>
        <p:spPr/>
        <p:txBody>
          <a:bodyPr/>
          <a:lstStyle>
            <a:lvl1pPr>
              <a:defRPr/>
            </a:lvl1pPr>
          </a:lstStyle>
          <a:p>
            <a:pPr algn="r"/>
            <a:endParaRPr lang="en-US" dirty="0"/>
          </a:p>
        </p:txBody>
      </p:sp>
      <p:sp>
        <p:nvSpPr>
          <p:cNvPr id="4"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
        <p:nvSpPr>
          <p:cNvPr id="6" name="矩形 5"/>
          <p:cNvSpPr/>
          <p:nvPr userDrawn="1"/>
        </p:nvSpPr>
        <p:spPr>
          <a:xfrm>
            <a:off x="10454185" y="5841242"/>
            <a:ext cx="1555845" cy="791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4" y="273052"/>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3FE976D3-5B7F-4300-ABED-C91F1B2AE209}"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EBDC1E59-17DD-41CE-97CA-624A472382D4}"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8CC057FC-95B6-4D89-AFDA-ABA33EE921E5}"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1" y="274640"/>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EC4549AC-EB31-477F-92A9-B1988E23287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4" name="直接连接符 8"/>
          <p:cNvCxnSpPr>
            <a:cxnSpLocks noChangeShapeType="1"/>
          </p:cNvCxnSpPr>
          <p:nvPr userDrawn="1"/>
        </p:nvCxnSpPr>
        <p:spPr bwMode="auto">
          <a:xfrm>
            <a:off x="-12293" y="707306"/>
            <a:ext cx="12204000" cy="0"/>
          </a:xfrm>
          <a:prstGeom prst="line">
            <a:avLst/>
          </a:prstGeom>
          <a:noFill/>
          <a:ln w="28575" algn="ctr">
            <a:solidFill>
              <a:schemeClr val="tx1"/>
            </a:solidFill>
            <a:round/>
          </a:ln>
        </p:spPr>
      </p:cxnSp>
      <p:sp>
        <p:nvSpPr>
          <p:cNvPr id="11" name="TextBox 10"/>
          <p:cNvSpPr txBox="1"/>
          <p:nvPr userDrawn="1"/>
        </p:nvSpPr>
        <p:spPr>
          <a:xfrm>
            <a:off x="11612880" y="6492240"/>
            <a:ext cx="579120" cy="338554"/>
          </a:xfrm>
          <a:prstGeom prst="rect">
            <a:avLst/>
          </a:prstGeom>
          <a:noFill/>
        </p:spPr>
        <p:txBody>
          <a:bodyPr wrap="square" rtlCol="0">
            <a:spAutoFit/>
          </a:bodyPr>
          <a:lstStyle/>
          <a:p>
            <a:pPr algn="r"/>
            <a:fld id="{8F815E2C-4410-4FF6-BE00-35D2EB204A6F}" type="slidenum">
              <a:rPr lang="zh-CN" altLang="en-US" sz="1600" smtClean="0"/>
            </a:fld>
            <a:endParaRPr lang="zh-CN" altLang="en-US" sz="1600" dirty="0"/>
          </a:p>
        </p:txBody>
      </p:sp>
      <p:pic>
        <p:nvPicPr>
          <p:cNvPr id="5" name="图片 4"/>
          <p:cNvPicPr>
            <a:picLocks noChangeAspect="1"/>
          </p:cNvPicPr>
          <p:nvPr userDrawn="1"/>
        </p:nvPicPr>
        <p:blipFill>
          <a:blip r:embed="rId2" cstate="print"/>
          <a:stretch>
            <a:fillRect/>
          </a:stretch>
        </p:blipFill>
        <p:spPr>
          <a:xfrm>
            <a:off x="9545696" y="82730"/>
            <a:ext cx="2572490" cy="529198"/>
          </a:xfrm>
          <a:prstGeom prst="rect">
            <a:avLst/>
          </a:prstGeom>
        </p:spPr>
      </p:pic>
    </p:spTree>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8641" y="273629"/>
            <a:ext cx="10968959" cy="1143480"/>
          </a:xfrm>
        </p:spPr>
        <p:txBody>
          <a:bodyPr/>
          <a:lstStyle/>
          <a:p>
            <a:r>
              <a:rPr lang="zh-CN" altLang="en-US"/>
              <a:t>单击此处编辑母版标题样式</a:t>
            </a:r>
            <a:endParaRPr lang="zh-CN" altLang="en-US"/>
          </a:p>
        </p:txBody>
      </p:sp>
      <p:sp>
        <p:nvSpPr>
          <p:cNvPr id="3" name="日期占位符 2"/>
          <p:cNvSpPr>
            <a:spLocks noGrp="1"/>
          </p:cNvSpPr>
          <p:nvPr>
            <p:ph type="dt" idx="10"/>
          </p:nvPr>
        </p:nvSpPr>
        <p:spPr>
          <a:xfrm>
            <a:off x="608641" y="6247376"/>
            <a:ext cx="2837760" cy="470930"/>
          </a:xfrm>
        </p:spPr>
        <p:txBody>
          <a:bodyPr/>
          <a:lstStyle>
            <a:lvl1pPr>
              <a:defRPr/>
            </a:lvl1pPr>
          </a:lstStyle>
          <a:p>
            <a:endParaRPr lang="en-US"/>
          </a:p>
        </p:txBody>
      </p:sp>
      <p:sp>
        <p:nvSpPr>
          <p:cNvPr id="4" name="页脚占位符 3"/>
          <p:cNvSpPr>
            <a:spLocks noGrp="1"/>
          </p:cNvSpPr>
          <p:nvPr>
            <p:ph type="ftr" idx="11"/>
          </p:nvPr>
        </p:nvSpPr>
        <p:spPr>
          <a:xfrm>
            <a:off x="4170240" y="6247376"/>
            <a:ext cx="3863040" cy="470930"/>
          </a:xfrm>
        </p:spPr>
        <p:txBody>
          <a:bodyPr/>
          <a:lstStyle>
            <a:lvl1pPr>
              <a:defRPr/>
            </a:lvl1pPr>
          </a:lstStyle>
          <a:p>
            <a:endParaRPr lang="en-US"/>
          </a:p>
        </p:txBody>
      </p:sp>
      <p:sp>
        <p:nvSpPr>
          <p:cNvPr id="5" name="灯片编号占位符 4"/>
          <p:cNvSpPr>
            <a:spLocks noGrp="1"/>
          </p:cNvSpPr>
          <p:nvPr>
            <p:ph type="sldNum" idx="12"/>
          </p:nvPr>
        </p:nvSpPr>
        <p:spPr>
          <a:xfrm>
            <a:off x="8741761" y="6247376"/>
            <a:ext cx="2837760" cy="470930"/>
          </a:xfrm>
        </p:spPr>
        <p:txBody>
          <a:bodyPr/>
          <a:lstStyle>
            <a:lvl1pPr>
              <a:defRPr/>
            </a:lvl1pPr>
          </a:lstStyle>
          <a:p>
            <a:fld id="{E0BD98EA-90B5-4CC6-89A6-2E9085E50F5D}" type="slidenum">
              <a:rPr lang="en-US"/>
            </a:fld>
            <a:endParaRPr lang="en-US"/>
          </a:p>
        </p:txBody>
      </p:sp>
    </p:spTree>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1"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fld id="{C8A432C8-69A7-458B-9684-2BFA64B3194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4" y="273052"/>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3FE976D3-5B7F-4300-ABED-C91F1B2AE209}"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6" descr="logo-2.png"/>
          <p:cNvPicPr>
            <a:picLocks noChangeAspect="1"/>
          </p:cNvPicPr>
          <p:nvPr userDrawn="1"/>
        </p:nvPicPr>
        <p:blipFill>
          <a:blip r:embed="rId2" cstate="email">
            <a:clrChange>
              <a:clrFrom>
                <a:srgbClr val="000000"/>
              </a:clrFrom>
              <a:clrTo>
                <a:srgbClr val="000000">
                  <a:alpha val="0"/>
                </a:srgbClr>
              </a:clrTo>
            </a:clrChange>
          </a:blip>
          <a:srcRect/>
          <a:stretch>
            <a:fillRect/>
          </a:stretch>
        </p:blipFill>
        <p:spPr bwMode="auto">
          <a:xfrm>
            <a:off x="11175299" y="31523"/>
            <a:ext cx="708025" cy="654050"/>
          </a:xfrm>
          <a:prstGeom prst="rect">
            <a:avLst/>
          </a:prstGeom>
          <a:noFill/>
          <a:ln w="9525">
            <a:noFill/>
            <a:miter lim="800000"/>
            <a:headEnd/>
            <a:tailEnd/>
          </a:ln>
        </p:spPr>
      </p:pic>
      <p:pic>
        <p:nvPicPr>
          <p:cNvPr id="9" name="Picture 2" descr="C:\Users\Administrator\Desktop\u=75086232,1868931616&amp;fm=26&amp;gp=0.jpg"/>
          <p:cNvPicPr>
            <a:picLocks noChangeArrowheads="1"/>
          </p:cNvPicPr>
          <p:nvPr userDrawn="1"/>
        </p:nvPicPr>
        <p:blipFill>
          <a:blip r:embed="rId3" cstate="screen">
            <a:clrChange>
              <a:clrFrom>
                <a:srgbClr val="000000"/>
              </a:clrFrom>
              <a:clrTo>
                <a:srgbClr val="000000">
                  <a:alpha val="0"/>
                </a:srgbClr>
              </a:clrTo>
            </a:clrChange>
          </a:blip>
          <a:srcRect/>
          <a:stretch>
            <a:fillRect/>
          </a:stretch>
        </p:blipFill>
        <p:spPr bwMode="auto">
          <a:xfrm>
            <a:off x="10397424" y="31523"/>
            <a:ext cx="684213" cy="684212"/>
          </a:xfrm>
          <a:prstGeom prst="rect">
            <a:avLst/>
          </a:prstGeom>
          <a:noFill/>
          <a:ln w="9525">
            <a:noFill/>
            <a:miter lim="800000"/>
            <a:headEnd/>
            <a:tailEnd/>
          </a:ln>
        </p:spPr>
      </p:pic>
      <p:cxnSp>
        <p:nvCxnSpPr>
          <p:cNvPr id="11" name="直接连接符 10"/>
          <p:cNvCxnSpPr/>
          <p:nvPr userDrawn="1"/>
        </p:nvCxnSpPr>
        <p:spPr>
          <a:xfrm>
            <a:off x="65309" y="757647"/>
            <a:ext cx="12060000" cy="0"/>
          </a:xfrm>
          <a:prstGeom prst="line">
            <a:avLst/>
          </a:prstGeom>
          <a:ln w="28575">
            <a:solidFill>
              <a:schemeClr val="tx1"/>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dt" sz="half" idx="10"/>
          </p:nvPr>
        </p:nvSpPr>
        <p:spPr/>
        <p:txBody>
          <a:bodyPr/>
          <a:lstStyle>
            <a:lvl1pPr>
              <a:defRPr/>
            </a:lvl1pPr>
          </a:lstStyle>
          <a:p>
            <a:fld id="{9933D019-A32C-4EAD-B8E6-DBDA699692FD}"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1"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内容占位符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dt" sz="half" idx="10"/>
          </p:nvPr>
        </p:nvSpPr>
        <p:spPr/>
        <p:txBody>
          <a:bodyPr/>
          <a:lstStyle>
            <a:lvl1pPr>
              <a:defRPr/>
            </a:lvl1pPr>
          </a:lstStyle>
          <a:p>
            <a:fld id="{CCEBA98F-560C-4997-81C4-81D4D9187EAB}"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dt" sz="half" idx="10"/>
          </p:nvPr>
        </p:nvSpPr>
        <p:spPr/>
        <p:txBody>
          <a:bodyPr/>
          <a:lstStyle>
            <a:lvl1pPr>
              <a:defRPr/>
            </a:lvl1pPr>
          </a:lstStyle>
          <a:p>
            <a:fld id="{150972B2-CA5C-437D-87D0-8081271A9E4B}" type="datetime2">
              <a:rPr lang="en-US" smtClean="0"/>
            </a:fld>
            <a:endParaRPr lang="en-US"/>
          </a:p>
        </p:txBody>
      </p:sp>
      <p:sp>
        <p:nvSpPr>
          <p:cNvPr id="8" name="Rectangle 6"/>
          <p:cNvSpPr>
            <a:spLocks noGrp="1" noChangeArrowheads="1"/>
          </p:cNvSpPr>
          <p:nvPr>
            <p:ph type="ftr" sz="quarter" idx="11"/>
          </p:nvPr>
        </p:nvSpPr>
        <p:spPr/>
        <p:txBody>
          <a:bodyPr/>
          <a:lstStyle>
            <a:lvl1pPr>
              <a:defRPr/>
            </a:lvl1pPr>
          </a:lstStyle>
          <a:p>
            <a:pPr algn="r"/>
            <a:endParaRPr lang="en-US" dirty="0"/>
          </a:p>
        </p:txBody>
      </p:sp>
      <p:sp>
        <p:nvSpPr>
          <p:cNvPr id="9"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fld id="{79CD4847-11EF-4466-A8AD-85CDB7B49118}" type="datetime2">
              <a:rPr lang="en-US" smtClean="0"/>
            </a:fld>
            <a:endParaRPr lang="en-US"/>
          </a:p>
        </p:txBody>
      </p:sp>
      <p:sp>
        <p:nvSpPr>
          <p:cNvPr id="4" name="Rectangle 6"/>
          <p:cNvSpPr>
            <a:spLocks noGrp="1" noChangeArrowheads="1"/>
          </p:cNvSpPr>
          <p:nvPr>
            <p:ph type="ftr" sz="quarter" idx="11"/>
          </p:nvPr>
        </p:nvSpPr>
        <p:spPr/>
        <p:txBody>
          <a:bodyPr/>
          <a:lstStyle>
            <a:lvl1pPr>
              <a:defRPr/>
            </a:lvl1pPr>
          </a:lstStyle>
          <a:p>
            <a:pPr algn="r"/>
            <a:endParaRPr lang="en-US" dirty="0"/>
          </a:p>
        </p:txBody>
      </p:sp>
      <p:sp>
        <p:nvSpPr>
          <p:cNvPr id="5"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fld id="{F168457A-3AB9-4880-8A0C-9F8524491207}" type="datetime2">
              <a:rPr lang="en-US" smtClean="0"/>
            </a:fld>
            <a:endParaRPr lang="en-US"/>
          </a:p>
        </p:txBody>
      </p:sp>
      <p:sp>
        <p:nvSpPr>
          <p:cNvPr id="3" name="Rectangle 6"/>
          <p:cNvSpPr>
            <a:spLocks noGrp="1" noChangeArrowheads="1"/>
          </p:cNvSpPr>
          <p:nvPr>
            <p:ph type="ftr" sz="quarter" idx="11"/>
          </p:nvPr>
        </p:nvSpPr>
        <p:spPr/>
        <p:txBody>
          <a:bodyPr/>
          <a:lstStyle>
            <a:lvl1pPr>
              <a:defRPr/>
            </a:lvl1pPr>
          </a:lstStyle>
          <a:p>
            <a:pPr algn="r"/>
            <a:endParaRPr lang="en-US" dirty="0"/>
          </a:p>
        </p:txBody>
      </p:sp>
      <p:sp>
        <p:nvSpPr>
          <p:cNvPr id="4"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
        <p:nvSpPr>
          <p:cNvPr id="6" name="矩形 5"/>
          <p:cNvSpPr/>
          <p:nvPr userDrawn="1"/>
        </p:nvSpPr>
        <p:spPr>
          <a:xfrm>
            <a:off x="10454185" y="5841242"/>
            <a:ext cx="1555845" cy="791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4" y="273052"/>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3FE976D3-5B7F-4300-ABED-C91F1B2AE209}"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EBDC1E59-17DD-41CE-97CA-624A472382D4}"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8CC057FC-95B6-4D89-AFDA-ABA33EE921E5}"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1" y="274640"/>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fld id="{EC4549AC-EB31-477F-92A9-B1988E23287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EBDC1E59-17DD-41CE-97CA-624A472382D4}"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4" name="直接连接符 8"/>
          <p:cNvCxnSpPr>
            <a:cxnSpLocks noChangeShapeType="1"/>
          </p:cNvCxnSpPr>
          <p:nvPr userDrawn="1"/>
        </p:nvCxnSpPr>
        <p:spPr bwMode="auto">
          <a:xfrm>
            <a:off x="-12293" y="707306"/>
            <a:ext cx="12204000" cy="0"/>
          </a:xfrm>
          <a:prstGeom prst="line">
            <a:avLst/>
          </a:prstGeom>
          <a:noFill/>
          <a:ln w="28575" algn="ctr">
            <a:solidFill>
              <a:schemeClr val="tx1"/>
            </a:solidFill>
            <a:round/>
          </a:ln>
        </p:spPr>
      </p:cxnSp>
      <p:sp>
        <p:nvSpPr>
          <p:cNvPr id="11" name="TextBox 10"/>
          <p:cNvSpPr txBox="1"/>
          <p:nvPr userDrawn="1"/>
        </p:nvSpPr>
        <p:spPr>
          <a:xfrm>
            <a:off x="11612880" y="6492240"/>
            <a:ext cx="579120" cy="338554"/>
          </a:xfrm>
          <a:prstGeom prst="rect">
            <a:avLst/>
          </a:prstGeom>
          <a:noFill/>
        </p:spPr>
        <p:txBody>
          <a:bodyPr wrap="square" rtlCol="0">
            <a:spAutoFit/>
          </a:bodyPr>
          <a:lstStyle/>
          <a:p>
            <a:pPr algn="r"/>
            <a:fld id="{8F815E2C-4410-4FF6-BE00-35D2EB204A6F}" type="slidenum">
              <a:rPr lang="zh-CN" altLang="en-US" sz="1600" smtClean="0"/>
            </a:fld>
            <a:endParaRPr lang="zh-CN" altLang="en-US" sz="1600" dirty="0"/>
          </a:p>
        </p:txBody>
      </p:sp>
      <p:pic>
        <p:nvPicPr>
          <p:cNvPr id="5" name="图片 4"/>
          <p:cNvPicPr>
            <a:picLocks noChangeAspect="1"/>
          </p:cNvPicPr>
          <p:nvPr userDrawn="1"/>
        </p:nvPicPr>
        <p:blipFill>
          <a:blip r:embed="rId2" cstate="print"/>
          <a:stretch>
            <a:fillRect/>
          </a:stretch>
        </p:blipFill>
        <p:spPr>
          <a:xfrm>
            <a:off x="9545696" y="82730"/>
            <a:ext cx="2572490" cy="529198"/>
          </a:xfrm>
          <a:prstGeom prst="rect">
            <a:avLst/>
          </a:prstGeom>
        </p:spPr>
      </p:pic>
    </p:spTree>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8641" y="273629"/>
            <a:ext cx="10968959" cy="1143480"/>
          </a:xfrm>
        </p:spPr>
        <p:txBody>
          <a:bodyPr/>
          <a:lstStyle/>
          <a:p>
            <a:r>
              <a:rPr lang="zh-CN" altLang="en-US"/>
              <a:t>单击此处编辑母版标题样式</a:t>
            </a:r>
            <a:endParaRPr lang="zh-CN" altLang="en-US"/>
          </a:p>
        </p:txBody>
      </p:sp>
      <p:sp>
        <p:nvSpPr>
          <p:cNvPr id="3" name="日期占位符 2"/>
          <p:cNvSpPr>
            <a:spLocks noGrp="1"/>
          </p:cNvSpPr>
          <p:nvPr>
            <p:ph type="dt" idx="10"/>
          </p:nvPr>
        </p:nvSpPr>
        <p:spPr>
          <a:xfrm>
            <a:off x="608641" y="6247376"/>
            <a:ext cx="2837760" cy="470930"/>
          </a:xfrm>
        </p:spPr>
        <p:txBody>
          <a:bodyPr/>
          <a:lstStyle>
            <a:lvl1pPr>
              <a:defRPr/>
            </a:lvl1pPr>
          </a:lstStyle>
          <a:p>
            <a:endParaRPr lang="en-US"/>
          </a:p>
        </p:txBody>
      </p:sp>
      <p:sp>
        <p:nvSpPr>
          <p:cNvPr id="4" name="页脚占位符 3"/>
          <p:cNvSpPr>
            <a:spLocks noGrp="1"/>
          </p:cNvSpPr>
          <p:nvPr>
            <p:ph type="ftr" idx="11"/>
          </p:nvPr>
        </p:nvSpPr>
        <p:spPr>
          <a:xfrm>
            <a:off x="4170240" y="6247376"/>
            <a:ext cx="3863040" cy="470930"/>
          </a:xfrm>
        </p:spPr>
        <p:txBody>
          <a:bodyPr/>
          <a:lstStyle>
            <a:lvl1pPr>
              <a:defRPr/>
            </a:lvl1pPr>
          </a:lstStyle>
          <a:p>
            <a:endParaRPr lang="en-US"/>
          </a:p>
        </p:txBody>
      </p:sp>
      <p:sp>
        <p:nvSpPr>
          <p:cNvPr id="5" name="灯片编号占位符 4"/>
          <p:cNvSpPr>
            <a:spLocks noGrp="1"/>
          </p:cNvSpPr>
          <p:nvPr>
            <p:ph type="sldNum" idx="12"/>
          </p:nvPr>
        </p:nvSpPr>
        <p:spPr>
          <a:xfrm>
            <a:off x="8741761" y="6247376"/>
            <a:ext cx="2837760" cy="470930"/>
          </a:xfrm>
        </p:spPr>
        <p:txBody>
          <a:bodyPr/>
          <a:lstStyle>
            <a:lvl1pPr>
              <a:defRPr/>
            </a:lvl1pPr>
          </a:lstStyle>
          <a:p>
            <a:fld id="{E0BD98EA-90B5-4CC6-89A6-2E9085E50F5D}" type="slidenum">
              <a:rPr lang="en-US"/>
            </a:fld>
            <a:endParaRPr lang="en-US"/>
          </a:p>
        </p:txBody>
      </p:sp>
    </p:spTree>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1"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fld id="{C8A432C8-69A7-458B-9684-2BFA64B31948}"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6" descr="logo-2.png"/>
          <p:cNvPicPr>
            <a:picLocks noChangeAspect="1"/>
          </p:cNvPicPr>
          <p:nvPr userDrawn="1"/>
        </p:nvPicPr>
        <p:blipFill>
          <a:blip r:embed="rId2" cstate="email">
            <a:clrChange>
              <a:clrFrom>
                <a:srgbClr val="000000"/>
              </a:clrFrom>
              <a:clrTo>
                <a:srgbClr val="000000">
                  <a:alpha val="0"/>
                </a:srgbClr>
              </a:clrTo>
            </a:clrChange>
          </a:blip>
          <a:srcRect/>
          <a:stretch>
            <a:fillRect/>
          </a:stretch>
        </p:blipFill>
        <p:spPr bwMode="auto">
          <a:xfrm>
            <a:off x="11175299" y="31523"/>
            <a:ext cx="708025" cy="654050"/>
          </a:xfrm>
          <a:prstGeom prst="rect">
            <a:avLst/>
          </a:prstGeom>
          <a:noFill/>
          <a:ln w="9525">
            <a:noFill/>
            <a:miter lim="800000"/>
            <a:headEnd/>
            <a:tailEnd/>
          </a:ln>
        </p:spPr>
      </p:pic>
      <p:pic>
        <p:nvPicPr>
          <p:cNvPr id="9" name="Picture 2" descr="C:\Users\Administrator\Desktop\u=75086232,1868931616&amp;fm=26&amp;gp=0.jpg"/>
          <p:cNvPicPr>
            <a:picLocks noChangeArrowheads="1"/>
          </p:cNvPicPr>
          <p:nvPr userDrawn="1"/>
        </p:nvPicPr>
        <p:blipFill>
          <a:blip r:embed="rId3" cstate="screen">
            <a:clrChange>
              <a:clrFrom>
                <a:srgbClr val="000000"/>
              </a:clrFrom>
              <a:clrTo>
                <a:srgbClr val="000000">
                  <a:alpha val="0"/>
                </a:srgbClr>
              </a:clrTo>
            </a:clrChange>
          </a:blip>
          <a:srcRect/>
          <a:stretch>
            <a:fillRect/>
          </a:stretch>
        </p:blipFill>
        <p:spPr bwMode="auto">
          <a:xfrm>
            <a:off x="10397424" y="31523"/>
            <a:ext cx="684213" cy="684212"/>
          </a:xfrm>
          <a:prstGeom prst="rect">
            <a:avLst/>
          </a:prstGeom>
          <a:noFill/>
          <a:ln w="9525">
            <a:noFill/>
            <a:miter lim="800000"/>
            <a:headEnd/>
            <a:tailEnd/>
          </a:ln>
        </p:spPr>
      </p:pic>
      <p:cxnSp>
        <p:nvCxnSpPr>
          <p:cNvPr id="11" name="直接连接符 10"/>
          <p:cNvCxnSpPr/>
          <p:nvPr userDrawn="1"/>
        </p:nvCxnSpPr>
        <p:spPr>
          <a:xfrm>
            <a:off x="65309" y="757647"/>
            <a:ext cx="12060000" cy="0"/>
          </a:xfrm>
          <a:prstGeom prst="line">
            <a:avLst/>
          </a:prstGeom>
          <a:ln w="28575">
            <a:solidFill>
              <a:schemeClr val="tx1"/>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dt" sz="half" idx="10"/>
          </p:nvPr>
        </p:nvSpPr>
        <p:spPr/>
        <p:txBody>
          <a:bodyPr/>
          <a:lstStyle>
            <a:lvl1pPr>
              <a:defRPr/>
            </a:lvl1pPr>
          </a:lstStyle>
          <a:p>
            <a:fld id="{9933D019-A32C-4EAD-B8E6-DBDA699692FD}" type="datetime2">
              <a:rPr lang="en-US" smtClean="0"/>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1"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内容占位符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dt" sz="half" idx="10"/>
          </p:nvPr>
        </p:nvSpPr>
        <p:spPr/>
        <p:txBody>
          <a:bodyPr/>
          <a:lstStyle>
            <a:lvl1pPr>
              <a:defRPr/>
            </a:lvl1pPr>
          </a:lstStyle>
          <a:p>
            <a:fld id="{CCEBA98F-560C-4997-81C4-81D4D9187EAB}"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dt" sz="half" idx="10"/>
          </p:nvPr>
        </p:nvSpPr>
        <p:spPr/>
        <p:txBody>
          <a:bodyPr/>
          <a:lstStyle>
            <a:lvl1pPr>
              <a:defRPr/>
            </a:lvl1pPr>
          </a:lstStyle>
          <a:p>
            <a:fld id="{150972B2-CA5C-437D-87D0-8081271A9E4B}" type="datetime2">
              <a:rPr lang="en-US" smtClean="0"/>
            </a:fld>
            <a:endParaRPr lang="en-US"/>
          </a:p>
        </p:txBody>
      </p:sp>
      <p:sp>
        <p:nvSpPr>
          <p:cNvPr id="8" name="Rectangle 6"/>
          <p:cNvSpPr>
            <a:spLocks noGrp="1" noChangeArrowheads="1"/>
          </p:cNvSpPr>
          <p:nvPr>
            <p:ph type="ftr" sz="quarter" idx="11"/>
          </p:nvPr>
        </p:nvSpPr>
        <p:spPr/>
        <p:txBody>
          <a:bodyPr/>
          <a:lstStyle>
            <a:lvl1pPr>
              <a:defRPr/>
            </a:lvl1pPr>
          </a:lstStyle>
          <a:p>
            <a:pPr algn="r"/>
            <a:endParaRPr lang="en-US" dirty="0"/>
          </a:p>
        </p:txBody>
      </p:sp>
      <p:sp>
        <p:nvSpPr>
          <p:cNvPr id="9"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fld id="{79CD4847-11EF-4466-A8AD-85CDB7B49118}" type="datetime2">
              <a:rPr lang="en-US" smtClean="0"/>
            </a:fld>
            <a:endParaRPr lang="en-US"/>
          </a:p>
        </p:txBody>
      </p:sp>
      <p:sp>
        <p:nvSpPr>
          <p:cNvPr id="4" name="Rectangle 6"/>
          <p:cNvSpPr>
            <a:spLocks noGrp="1" noChangeArrowheads="1"/>
          </p:cNvSpPr>
          <p:nvPr>
            <p:ph type="ftr" sz="quarter" idx="11"/>
          </p:nvPr>
        </p:nvSpPr>
        <p:spPr/>
        <p:txBody>
          <a:bodyPr/>
          <a:lstStyle>
            <a:lvl1pPr>
              <a:defRPr/>
            </a:lvl1pPr>
          </a:lstStyle>
          <a:p>
            <a:pPr algn="r"/>
            <a:endParaRPr lang="en-US" dirty="0"/>
          </a:p>
        </p:txBody>
      </p:sp>
      <p:sp>
        <p:nvSpPr>
          <p:cNvPr id="5"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fld id="{F168457A-3AB9-4880-8A0C-9F8524491207}" type="datetime2">
              <a:rPr lang="en-US" smtClean="0"/>
            </a:fld>
            <a:endParaRPr lang="en-US"/>
          </a:p>
        </p:txBody>
      </p:sp>
      <p:sp>
        <p:nvSpPr>
          <p:cNvPr id="3" name="Rectangle 6"/>
          <p:cNvSpPr>
            <a:spLocks noGrp="1" noChangeArrowheads="1"/>
          </p:cNvSpPr>
          <p:nvPr>
            <p:ph type="ftr" sz="quarter" idx="11"/>
          </p:nvPr>
        </p:nvSpPr>
        <p:spPr/>
        <p:txBody>
          <a:bodyPr/>
          <a:lstStyle>
            <a:lvl1pPr>
              <a:defRPr/>
            </a:lvl1pPr>
          </a:lstStyle>
          <a:p>
            <a:pPr algn="r"/>
            <a:endParaRPr lang="en-US" dirty="0"/>
          </a:p>
        </p:txBody>
      </p:sp>
      <p:sp>
        <p:nvSpPr>
          <p:cNvPr id="4"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
        <p:nvSpPr>
          <p:cNvPr id="6" name="矩形 5"/>
          <p:cNvSpPr/>
          <p:nvPr userDrawn="1"/>
        </p:nvSpPr>
        <p:spPr>
          <a:xfrm>
            <a:off x="10454185" y="5841242"/>
            <a:ext cx="1555845" cy="791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4" y="273052"/>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fld id="{3FE976D3-5B7F-4300-ABED-C91F1B2AE209}" type="datetime2">
              <a:rPr lang="en-US" smtClean="0"/>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4.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26.xml"/><Relationship Id="rId8" Type="http://schemas.openxmlformats.org/officeDocument/2006/relationships/slideLayout" Target="../slideLayouts/slideLayout125.xml"/><Relationship Id="rId7" Type="http://schemas.openxmlformats.org/officeDocument/2006/relationships/slideLayout" Target="../slideLayouts/slideLayout124.xml"/><Relationship Id="rId6" Type="http://schemas.openxmlformats.org/officeDocument/2006/relationships/slideLayout" Target="../slideLayouts/slideLayout123.xml"/><Relationship Id="rId5" Type="http://schemas.openxmlformats.org/officeDocument/2006/relationships/slideLayout" Target="../slideLayouts/slideLayout122.xml"/><Relationship Id="rId4" Type="http://schemas.openxmlformats.org/officeDocument/2006/relationships/slideLayout" Target="../slideLayouts/slideLayout121.xml"/><Relationship Id="rId3" Type="http://schemas.openxmlformats.org/officeDocument/2006/relationships/slideLayout" Target="../slideLayouts/slideLayout120.xml"/><Relationship Id="rId2" Type="http://schemas.openxmlformats.org/officeDocument/2006/relationships/slideLayout" Target="../slideLayouts/slideLayout119.xml"/><Relationship Id="rId15" Type="http://schemas.openxmlformats.org/officeDocument/2006/relationships/theme" Target="../theme/theme10.xml"/><Relationship Id="rId14" Type="http://schemas.openxmlformats.org/officeDocument/2006/relationships/image" Target="../media/image4.png"/><Relationship Id="rId13" Type="http://schemas.openxmlformats.org/officeDocument/2006/relationships/slideLayout" Target="../slideLayouts/slideLayout130.xml"/><Relationship Id="rId12" Type="http://schemas.openxmlformats.org/officeDocument/2006/relationships/slideLayout" Target="../slideLayouts/slideLayout129.xml"/><Relationship Id="rId11" Type="http://schemas.openxmlformats.org/officeDocument/2006/relationships/slideLayout" Target="../slideLayouts/slideLayout128.xml"/><Relationship Id="rId10" Type="http://schemas.openxmlformats.org/officeDocument/2006/relationships/slideLayout" Target="../slideLayouts/slideLayout127.xml"/><Relationship Id="rId1" Type="http://schemas.openxmlformats.org/officeDocument/2006/relationships/slideLayout" Target="../slideLayouts/slideLayout118.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39.xml"/><Relationship Id="rId8" Type="http://schemas.openxmlformats.org/officeDocument/2006/relationships/slideLayout" Target="../slideLayouts/slideLayout138.xml"/><Relationship Id="rId7" Type="http://schemas.openxmlformats.org/officeDocument/2006/relationships/slideLayout" Target="../slideLayouts/slideLayout137.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 Id="rId3" Type="http://schemas.openxmlformats.org/officeDocument/2006/relationships/slideLayout" Target="../slideLayouts/slideLayout133.xml"/><Relationship Id="rId2" Type="http://schemas.openxmlformats.org/officeDocument/2006/relationships/slideLayout" Target="../slideLayouts/slideLayout132.xml"/><Relationship Id="rId15" Type="http://schemas.openxmlformats.org/officeDocument/2006/relationships/theme" Target="../theme/theme11.xml"/><Relationship Id="rId14" Type="http://schemas.openxmlformats.org/officeDocument/2006/relationships/image" Target="../media/image4.png"/><Relationship Id="rId13" Type="http://schemas.openxmlformats.org/officeDocument/2006/relationships/slideLayout" Target="../slideLayouts/slideLayout143.xml"/><Relationship Id="rId12" Type="http://schemas.openxmlformats.org/officeDocument/2006/relationships/slideLayout" Target="../slideLayouts/slideLayout142.xml"/><Relationship Id="rId11" Type="http://schemas.openxmlformats.org/officeDocument/2006/relationships/slideLayout" Target="../slideLayouts/slideLayout141.xml"/><Relationship Id="rId10" Type="http://schemas.openxmlformats.org/officeDocument/2006/relationships/slideLayout" Target="../slideLayouts/slideLayout140.xml"/><Relationship Id="rId1" Type="http://schemas.openxmlformats.org/officeDocument/2006/relationships/slideLayout" Target="../slideLayouts/slideLayout13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52.xml"/><Relationship Id="rId8" Type="http://schemas.openxmlformats.org/officeDocument/2006/relationships/slideLayout" Target="../slideLayouts/slideLayout151.xml"/><Relationship Id="rId7" Type="http://schemas.openxmlformats.org/officeDocument/2006/relationships/slideLayout" Target="../slideLayouts/slideLayout150.xml"/><Relationship Id="rId6" Type="http://schemas.openxmlformats.org/officeDocument/2006/relationships/slideLayout" Target="../slideLayouts/slideLayout149.xml"/><Relationship Id="rId5" Type="http://schemas.openxmlformats.org/officeDocument/2006/relationships/slideLayout" Target="../slideLayouts/slideLayout148.xml"/><Relationship Id="rId4" Type="http://schemas.openxmlformats.org/officeDocument/2006/relationships/slideLayout" Target="../slideLayouts/slideLayout147.xml"/><Relationship Id="rId3" Type="http://schemas.openxmlformats.org/officeDocument/2006/relationships/slideLayout" Target="../slideLayouts/slideLayout146.xml"/><Relationship Id="rId2" Type="http://schemas.openxmlformats.org/officeDocument/2006/relationships/slideLayout" Target="../slideLayouts/slideLayout145.xml"/><Relationship Id="rId15" Type="http://schemas.openxmlformats.org/officeDocument/2006/relationships/theme" Target="../theme/theme12.xml"/><Relationship Id="rId14" Type="http://schemas.openxmlformats.org/officeDocument/2006/relationships/image" Target="../media/image4.png"/><Relationship Id="rId13" Type="http://schemas.openxmlformats.org/officeDocument/2006/relationships/slideLayout" Target="../slideLayouts/slideLayout156.xml"/><Relationship Id="rId12" Type="http://schemas.openxmlformats.org/officeDocument/2006/relationships/slideLayout" Target="../slideLayouts/slideLayout155.xml"/><Relationship Id="rId11" Type="http://schemas.openxmlformats.org/officeDocument/2006/relationships/slideLayout" Target="../slideLayouts/slideLayout154.xml"/><Relationship Id="rId10" Type="http://schemas.openxmlformats.org/officeDocument/2006/relationships/slideLayout" Target="../slideLayouts/slideLayout153.xml"/><Relationship Id="rId1" Type="http://schemas.openxmlformats.org/officeDocument/2006/relationships/slideLayout" Target="../slideLayouts/slideLayout144.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65.xml"/><Relationship Id="rId8" Type="http://schemas.openxmlformats.org/officeDocument/2006/relationships/slideLayout" Target="../slideLayouts/slideLayout164.xml"/><Relationship Id="rId7" Type="http://schemas.openxmlformats.org/officeDocument/2006/relationships/slideLayout" Target="../slideLayouts/slideLayout163.xml"/><Relationship Id="rId6" Type="http://schemas.openxmlformats.org/officeDocument/2006/relationships/slideLayout" Target="../slideLayouts/slideLayout162.xml"/><Relationship Id="rId5" Type="http://schemas.openxmlformats.org/officeDocument/2006/relationships/slideLayout" Target="../slideLayouts/slideLayout161.xml"/><Relationship Id="rId4" Type="http://schemas.openxmlformats.org/officeDocument/2006/relationships/slideLayout" Target="../slideLayouts/slideLayout160.xml"/><Relationship Id="rId3" Type="http://schemas.openxmlformats.org/officeDocument/2006/relationships/slideLayout" Target="../slideLayouts/slideLayout159.xml"/><Relationship Id="rId2" Type="http://schemas.openxmlformats.org/officeDocument/2006/relationships/slideLayout" Target="../slideLayouts/slideLayout158.xml"/><Relationship Id="rId15" Type="http://schemas.openxmlformats.org/officeDocument/2006/relationships/theme" Target="../theme/theme13.xml"/><Relationship Id="rId14" Type="http://schemas.openxmlformats.org/officeDocument/2006/relationships/image" Target="../media/image4.png"/><Relationship Id="rId13" Type="http://schemas.openxmlformats.org/officeDocument/2006/relationships/slideLayout" Target="../slideLayouts/slideLayout169.xml"/><Relationship Id="rId12" Type="http://schemas.openxmlformats.org/officeDocument/2006/relationships/slideLayout" Target="../slideLayouts/slideLayout168.xml"/><Relationship Id="rId11" Type="http://schemas.openxmlformats.org/officeDocument/2006/relationships/slideLayout" Target="../slideLayouts/slideLayout167.xml"/><Relationship Id="rId10" Type="http://schemas.openxmlformats.org/officeDocument/2006/relationships/slideLayout" Target="../slideLayouts/slideLayout166.xml"/><Relationship Id="rId1" Type="http://schemas.openxmlformats.org/officeDocument/2006/relationships/slideLayout" Target="../slideLayouts/slideLayout157.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78.xml"/><Relationship Id="rId8" Type="http://schemas.openxmlformats.org/officeDocument/2006/relationships/slideLayout" Target="../slideLayouts/slideLayout177.xml"/><Relationship Id="rId7" Type="http://schemas.openxmlformats.org/officeDocument/2006/relationships/slideLayout" Target="../slideLayouts/slideLayout176.xml"/><Relationship Id="rId6" Type="http://schemas.openxmlformats.org/officeDocument/2006/relationships/slideLayout" Target="../slideLayouts/slideLayout175.xml"/><Relationship Id="rId5" Type="http://schemas.openxmlformats.org/officeDocument/2006/relationships/slideLayout" Target="../slideLayouts/slideLayout174.xml"/><Relationship Id="rId4" Type="http://schemas.openxmlformats.org/officeDocument/2006/relationships/slideLayout" Target="../slideLayouts/slideLayout173.xml"/><Relationship Id="rId3" Type="http://schemas.openxmlformats.org/officeDocument/2006/relationships/slideLayout" Target="../slideLayouts/slideLayout172.xml"/><Relationship Id="rId2" Type="http://schemas.openxmlformats.org/officeDocument/2006/relationships/slideLayout" Target="../slideLayouts/slideLayout171.xml"/><Relationship Id="rId15" Type="http://schemas.openxmlformats.org/officeDocument/2006/relationships/theme" Target="../theme/theme14.xml"/><Relationship Id="rId14" Type="http://schemas.openxmlformats.org/officeDocument/2006/relationships/image" Target="../media/image4.png"/><Relationship Id="rId13" Type="http://schemas.openxmlformats.org/officeDocument/2006/relationships/slideLayout" Target="../slideLayouts/slideLayout182.xml"/><Relationship Id="rId12" Type="http://schemas.openxmlformats.org/officeDocument/2006/relationships/slideLayout" Target="../slideLayouts/slideLayout181.xml"/><Relationship Id="rId11" Type="http://schemas.openxmlformats.org/officeDocument/2006/relationships/slideLayout" Target="../slideLayouts/slideLayout180.xml"/><Relationship Id="rId10" Type="http://schemas.openxmlformats.org/officeDocument/2006/relationships/slideLayout" Target="../slideLayouts/slideLayout179.xml"/><Relationship Id="rId1" Type="http://schemas.openxmlformats.org/officeDocument/2006/relationships/slideLayout" Target="../slideLayouts/slideLayout170.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91.xml"/><Relationship Id="rId8" Type="http://schemas.openxmlformats.org/officeDocument/2006/relationships/slideLayout" Target="../slideLayouts/slideLayout190.xml"/><Relationship Id="rId7" Type="http://schemas.openxmlformats.org/officeDocument/2006/relationships/slideLayout" Target="../slideLayouts/slideLayout189.xml"/><Relationship Id="rId6" Type="http://schemas.openxmlformats.org/officeDocument/2006/relationships/slideLayout" Target="../slideLayouts/slideLayout188.xml"/><Relationship Id="rId5" Type="http://schemas.openxmlformats.org/officeDocument/2006/relationships/slideLayout" Target="../slideLayouts/slideLayout187.xml"/><Relationship Id="rId4" Type="http://schemas.openxmlformats.org/officeDocument/2006/relationships/slideLayout" Target="../slideLayouts/slideLayout186.xml"/><Relationship Id="rId3" Type="http://schemas.openxmlformats.org/officeDocument/2006/relationships/slideLayout" Target="../slideLayouts/slideLayout185.xml"/><Relationship Id="rId2" Type="http://schemas.openxmlformats.org/officeDocument/2006/relationships/slideLayout" Target="../slideLayouts/slideLayout184.xml"/><Relationship Id="rId15" Type="http://schemas.openxmlformats.org/officeDocument/2006/relationships/theme" Target="../theme/theme15.xml"/><Relationship Id="rId14" Type="http://schemas.openxmlformats.org/officeDocument/2006/relationships/image" Target="../media/image4.png"/><Relationship Id="rId13" Type="http://schemas.openxmlformats.org/officeDocument/2006/relationships/slideLayout" Target="../slideLayouts/slideLayout195.xml"/><Relationship Id="rId12" Type="http://schemas.openxmlformats.org/officeDocument/2006/relationships/slideLayout" Target="../slideLayouts/slideLayout194.xml"/><Relationship Id="rId11" Type="http://schemas.openxmlformats.org/officeDocument/2006/relationships/slideLayout" Target="../slideLayouts/slideLayout193.xml"/><Relationship Id="rId10" Type="http://schemas.openxmlformats.org/officeDocument/2006/relationships/slideLayout" Target="../slideLayouts/slideLayout192.xml"/><Relationship Id="rId1" Type="http://schemas.openxmlformats.org/officeDocument/2006/relationships/slideLayout" Target="../slideLayouts/slideLayout183.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04.xml"/><Relationship Id="rId8" Type="http://schemas.openxmlformats.org/officeDocument/2006/relationships/slideLayout" Target="../slideLayouts/slideLayout203.xml"/><Relationship Id="rId7" Type="http://schemas.openxmlformats.org/officeDocument/2006/relationships/slideLayout" Target="../slideLayouts/slideLayout202.xml"/><Relationship Id="rId6" Type="http://schemas.openxmlformats.org/officeDocument/2006/relationships/slideLayout" Target="../slideLayouts/slideLayout201.xml"/><Relationship Id="rId5" Type="http://schemas.openxmlformats.org/officeDocument/2006/relationships/slideLayout" Target="../slideLayouts/slideLayout200.xml"/><Relationship Id="rId4" Type="http://schemas.openxmlformats.org/officeDocument/2006/relationships/slideLayout" Target="../slideLayouts/slideLayout199.xml"/><Relationship Id="rId3" Type="http://schemas.openxmlformats.org/officeDocument/2006/relationships/slideLayout" Target="../slideLayouts/slideLayout198.xml"/><Relationship Id="rId2" Type="http://schemas.openxmlformats.org/officeDocument/2006/relationships/slideLayout" Target="../slideLayouts/slideLayout197.xml"/><Relationship Id="rId15" Type="http://schemas.openxmlformats.org/officeDocument/2006/relationships/theme" Target="../theme/theme16.xml"/><Relationship Id="rId14" Type="http://schemas.openxmlformats.org/officeDocument/2006/relationships/image" Target="../media/image4.png"/><Relationship Id="rId13" Type="http://schemas.openxmlformats.org/officeDocument/2006/relationships/slideLayout" Target="../slideLayouts/slideLayout208.xml"/><Relationship Id="rId12" Type="http://schemas.openxmlformats.org/officeDocument/2006/relationships/slideLayout" Target="../slideLayouts/slideLayout207.xml"/><Relationship Id="rId11" Type="http://schemas.openxmlformats.org/officeDocument/2006/relationships/slideLayout" Target="../slideLayouts/slideLayout206.xml"/><Relationship Id="rId10" Type="http://schemas.openxmlformats.org/officeDocument/2006/relationships/slideLayout" Target="../slideLayouts/slideLayout205.xml"/><Relationship Id="rId1" Type="http://schemas.openxmlformats.org/officeDocument/2006/relationships/slideLayout" Target="../slideLayouts/slideLayout19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17.xml"/><Relationship Id="rId8" Type="http://schemas.openxmlformats.org/officeDocument/2006/relationships/slideLayout" Target="../slideLayouts/slideLayout216.xml"/><Relationship Id="rId7" Type="http://schemas.openxmlformats.org/officeDocument/2006/relationships/slideLayout" Target="../slideLayouts/slideLayout215.xml"/><Relationship Id="rId6" Type="http://schemas.openxmlformats.org/officeDocument/2006/relationships/slideLayout" Target="../slideLayouts/slideLayout214.xml"/><Relationship Id="rId5" Type="http://schemas.openxmlformats.org/officeDocument/2006/relationships/slideLayout" Target="../slideLayouts/slideLayout213.xml"/><Relationship Id="rId4" Type="http://schemas.openxmlformats.org/officeDocument/2006/relationships/slideLayout" Target="../slideLayouts/slideLayout212.xml"/><Relationship Id="rId3" Type="http://schemas.openxmlformats.org/officeDocument/2006/relationships/slideLayout" Target="../slideLayouts/slideLayout211.xml"/><Relationship Id="rId2" Type="http://schemas.openxmlformats.org/officeDocument/2006/relationships/slideLayout" Target="../slideLayouts/slideLayout210.xml"/><Relationship Id="rId15" Type="http://schemas.openxmlformats.org/officeDocument/2006/relationships/theme" Target="../theme/theme17.xml"/><Relationship Id="rId14" Type="http://schemas.openxmlformats.org/officeDocument/2006/relationships/image" Target="../media/image4.png"/><Relationship Id="rId13" Type="http://schemas.openxmlformats.org/officeDocument/2006/relationships/slideLayout" Target="../slideLayouts/slideLayout221.xml"/><Relationship Id="rId12" Type="http://schemas.openxmlformats.org/officeDocument/2006/relationships/slideLayout" Target="../slideLayouts/slideLayout220.xml"/><Relationship Id="rId11" Type="http://schemas.openxmlformats.org/officeDocument/2006/relationships/slideLayout" Target="../slideLayouts/slideLayout219.xml"/><Relationship Id="rId10" Type="http://schemas.openxmlformats.org/officeDocument/2006/relationships/slideLayout" Target="../slideLayouts/slideLayout218.xml"/><Relationship Id="rId1" Type="http://schemas.openxmlformats.org/officeDocument/2006/relationships/slideLayout" Target="../slideLayouts/slideLayout209.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5" Type="http://schemas.openxmlformats.org/officeDocument/2006/relationships/theme" Target="../theme/theme2.xml"/><Relationship Id="rId14" Type="http://schemas.openxmlformats.org/officeDocument/2006/relationships/image" Target="../media/image4.png"/><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5" Type="http://schemas.openxmlformats.org/officeDocument/2006/relationships/theme" Target="../theme/theme3.xml"/><Relationship Id="rId14" Type="http://schemas.openxmlformats.org/officeDocument/2006/relationships/image" Target="../media/image4.png"/><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5" Type="http://schemas.openxmlformats.org/officeDocument/2006/relationships/theme" Target="../theme/theme4.xml"/><Relationship Id="rId14" Type="http://schemas.openxmlformats.org/officeDocument/2006/relationships/image" Target="../media/image4.png"/><Relationship Id="rId13" Type="http://schemas.openxmlformats.org/officeDocument/2006/relationships/slideLayout" Target="../slideLayouts/slideLayout52.xml"/><Relationship Id="rId12" Type="http://schemas.openxmlformats.org/officeDocument/2006/relationships/slideLayout" Target="../slideLayouts/slideLayout51.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slideLayout" Target="../slideLayouts/slideLayout60.xml"/><Relationship Id="rId7" Type="http://schemas.openxmlformats.org/officeDocument/2006/relationships/slideLayout" Target="../slideLayouts/slideLayout59.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5" Type="http://schemas.openxmlformats.org/officeDocument/2006/relationships/theme" Target="../theme/theme5.xml"/><Relationship Id="rId14" Type="http://schemas.openxmlformats.org/officeDocument/2006/relationships/image" Target="../media/image4.png"/><Relationship Id="rId13" Type="http://schemas.openxmlformats.org/officeDocument/2006/relationships/slideLayout" Target="../slideLayouts/slideLayout65.xml"/><Relationship Id="rId12" Type="http://schemas.openxmlformats.org/officeDocument/2006/relationships/slideLayout" Target="../slideLayouts/slideLayout64.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4.xml"/><Relationship Id="rId8" Type="http://schemas.openxmlformats.org/officeDocument/2006/relationships/slideLayout" Target="../slideLayouts/slideLayout73.xml"/><Relationship Id="rId7" Type="http://schemas.openxmlformats.org/officeDocument/2006/relationships/slideLayout" Target="../slideLayouts/slideLayout72.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 Id="rId3" Type="http://schemas.openxmlformats.org/officeDocument/2006/relationships/slideLayout" Target="../slideLayouts/slideLayout68.xml"/><Relationship Id="rId2" Type="http://schemas.openxmlformats.org/officeDocument/2006/relationships/slideLayout" Target="../slideLayouts/slideLayout67.xml"/><Relationship Id="rId15" Type="http://schemas.openxmlformats.org/officeDocument/2006/relationships/theme" Target="../theme/theme6.xml"/><Relationship Id="rId14" Type="http://schemas.openxmlformats.org/officeDocument/2006/relationships/image" Target="../media/image4.png"/><Relationship Id="rId13" Type="http://schemas.openxmlformats.org/officeDocument/2006/relationships/slideLayout" Target="../slideLayouts/slideLayout78.xml"/><Relationship Id="rId12" Type="http://schemas.openxmlformats.org/officeDocument/2006/relationships/slideLayout" Target="../slideLayouts/slideLayout77.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7.xml"/><Relationship Id="rId8" Type="http://schemas.openxmlformats.org/officeDocument/2006/relationships/slideLayout" Target="../slideLayouts/slideLayout86.xml"/><Relationship Id="rId7" Type="http://schemas.openxmlformats.org/officeDocument/2006/relationships/slideLayout" Target="../slideLayouts/slideLayout85.xml"/><Relationship Id="rId6" Type="http://schemas.openxmlformats.org/officeDocument/2006/relationships/slideLayout" Target="../slideLayouts/slideLayout84.xml"/><Relationship Id="rId5" Type="http://schemas.openxmlformats.org/officeDocument/2006/relationships/slideLayout" Target="../slideLayouts/slideLayout83.xml"/><Relationship Id="rId4" Type="http://schemas.openxmlformats.org/officeDocument/2006/relationships/slideLayout" Target="../slideLayouts/slideLayout82.xml"/><Relationship Id="rId3" Type="http://schemas.openxmlformats.org/officeDocument/2006/relationships/slideLayout" Target="../slideLayouts/slideLayout81.xml"/><Relationship Id="rId2" Type="http://schemas.openxmlformats.org/officeDocument/2006/relationships/slideLayout" Target="../slideLayouts/slideLayout80.xml"/><Relationship Id="rId15" Type="http://schemas.openxmlformats.org/officeDocument/2006/relationships/theme" Target="../theme/theme7.xml"/><Relationship Id="rId14" Type="http://schemas.openxmlformats.org/officeDocument/2006/relationships/image" Target="../media/image4.png"/><Relationship Id="rId13" Type="http://schemas.openxmlformats.org/officeDocument/2006/relationships/slideLayout" Target="../slideLayouts/slideLayout91.xml"/><Relationship Id="rId12" Type="http://schemas.openxmlformats.org/officeDocument/2006/relationships/slideLayout" Target="../slideLayouts/slideLayout90.xml"/><Relationship Id="rId11" Type="http://schemas.openxmlformats.org/officeDocument/2006/relationships/slideLayout" Target="../slideLayouts/slideLayout89.xml"/><Relationship Id="rId10" Type="http://schemas.openxmlformats.org/officeDocument/2006/relationships/slideLayout" Target="../slideLayouts/slideLayout88.xml"/><Relationship Id="rId1"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00.xml"/><Relationship Id="rId8" Type="http://schemas.openxmlformats.org/officeDocument/2006/relationships/slideLayout" Target="../slideLayouts/slideLayout99.xml"/><Relationship Id="rId7" Type="http://schemas.openxmlformats.org/officeDocument/2006/relationships/slideLayout" Target="../slideLayouts/slideLayout98.xml"/><Relationship Id="rId6" Type="http://schemas.openxmlformats.org/officeDocument/2006/relationships/slideLayout" Target="../slideLayouts/slideLayout97.xml"/><Relationship Id="rId5" Type="http://schemas.openxmlformats.org/officeDocument/2006/relationships/slideLayout" Target="../slideLayouts/slideLayout96.xml"/><Relationship Id="rId4" Type="http://schemas.openxmlformats.org/officeDocument/2006/relationships/slideLayout" Target="../slideLayouts/slideLayout95.xml"/><Relationship Id="rId3" Type="http://schemas.openxmlformats.org/officeDocument/2006/relationships/slideLayout" Target="../slideLayouts/slideLayout94.xml"/><Relationship Id="rId2" Type="http://schemas.openxmlformats.org/officeDocument/2006/relationships/slideLayout" Target="../slideLayouts/slideLayout93.xml"/><Relationship Id="rId15" Type="http://schemas.openxmlformats.org/officeDocument/2006/relationships/theme" Target="../theme/theme8.xml"/><Relationship Id="rId14" Type="http://schemas.openxmlformats.org/officeDocument/2006/relationships/image" Target="../media/image4.png"/><Relationship Id="rId13" Type="http://schemas.openxmlformats.org/officeDocument/2006/relationships/slideLayout" Target="../slideLayouts/slideLayout104.xml"/><Relationship Id="rId12" Type="http://schemas.openxmlformats.org/officeDocument/2006/relationships/slideLayout" Target="../slideLayouts/slideLayout103.xml"/><Relationship Id="rId11" Type="http://schemas.openxmlformats.org/officeDocument/2006/relationships/slideLayout" Target="../slideLayouts/slideLayout102.xml"/><Relationship Id="rId10" Type="http://schemas.openxmlformats.org/officeDocument/2006/relationships/slideLayout" Target="../slideLayouts/slideLayout101.xml"/><Relationship Id="rId1" Type="http://schemas.openxmlformats.org/officeDocument/2006/relationships/slideLayout" Target="../slideLayouts/slideLayout92.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13.xml"/><Relationship Id="rId8" Type="http://schemas.openxmlformats.org/officeDocument/2006/relationships/slideLayout" Target="../slideLayouts/slideLayout112.xml"/><Relationship Id="rId7" Type="http://schemas.openxmlformats.org/officeDocument/2006/relationships/slideLayout" Target="../slideLayouts/slideLayout111.xml"/><Relationship Id="rId6" Type="http://schemas.openxmlformats.org/officeDocument/2006/relationships/slideLayout" Target="../slideLayouts/slideLayout110.xml"/><Relationship Id="rId5" Type="http://schemas.openxmlformats.org/officeDocument/2006/relationships/slideLayout" Target="../slideLayouts/slideLayout109.xml"/><Relationship Id="rId4" Type="http://schemas.openxmlformats.org/officeDocument/2006/relationships/slideLayout" Target="../slideLayouts/slideLayout108.xml"/><Relationship Id="rId3" Type="http://schemas.openxmlformats.org/officeDocument/2006/relationships/slideLayout" Target="../slideLayouts/slideLayout107.xml"/><Relationship Id="rId2" Type="http://schemas.openxmlformats.org/officeDocument/2006/relationships/slideLayout" Target="../slideLayouts/slideLayout106.xml"/><Relationship Id="rId15" Type="http://schemas.openxmlformats.org/officeDocument/2006/relationships/theme" Target="../theme/theme9.xml"/><Relationship Id="rId14" Type="http://schemas.openxmlformats.org/officeDocument/2006/relationships/image" Target="../media/image4.png"/><Relationship Id="rId13" Type="http://schemas.openxmlformats.org/officeDocument/2006/relationships/slideLayout" Target="../slideLayouts/slideLayout117.xml"/><Relationship Id="rId12" Type="http://schemas.openxmlformats.org/officeDocument/2006/relationships/slideLayout" Target="../slideLayouts/slideLayout116.xml"/><Relationship Id="rId11" Type="http://schemas.openxmlformats.org/officeDocument/2006/relationships/slideLayout" Target="../slideLayouts/slideLayout115.xml"/><Relationship Id="rId10" Type="http://schemas.openxmlformats.org/officeDocument/2006/relationships/slideLayout" Target="../slideLayouts/slideLayout114.xml"/><Relationship Id="rId1"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3"/>
          <p:cNvSpPr>
            <a:spLocks noGrp="1" noChangeArrowheads="1"/>
          </p:cNvSpPr>
          <p:nvPr>
            <p:ph type="title"/>
          </p:nvPr>
        </p:nvSpPr>
        <p:spPr bwMode="auto">
          <a:xfrm>
            <a:off x="609680" y="274638"/>
            <a:ext cx="10972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Rectangle 4"/>
          <p:cNvSpPr>
            <a:spLocks noGrp="1" noChangeArrowheads="1"/>
          </p:cNvSpPr>
          <p:nvPr>
            <p:ph type="body" idx="1"/>
          </p:nvPr>
        </p:nvSpPr>
        <p:spPr bwMode="auto">
          <a:xfrm>
            <a:off x="609680" y="1600201"/>
            <a:ext cx="1097264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 第二级</a:t>
            </a:r>
            <a:endParaRPr lang="zh-CN" altLang="en-US"/>
          </a:p>
          <a:p>
            <a:pPr lvl="2"/>
            <a:r>
              <a:rPr lang="zh-CN" altLang="en-US"/>
              <a:t> 第三级</a:t>
            </a:r>
            <a:endParaRPr lang="zh-CN" altLang="en-US"/>
          </a:p>
          <a:p>
            <a:pPr lvl="3"/>
            <a:r>
              <a:rPr lang="zh-CN" altLang="en-US"/>
              <a:t> 第四级</a:t>
            </a:r>
            <a:endParaRPr lang="zh-CN" altLang="en-US"/>
          </a:p>
          <a:p>
            <a:pPr lvl="4"/>
            <a:r>
              <a:rPr lang="zh-CN" altLang="en-US"/>
              <a:t> 第五级</a:t>
            </a:r>
            <a:endParaRPr lang="zh-CN" altLang="en-US"/>
          </a:p>
        </p:txBody>
      </p:sp>
      <p:sp>
        <p:nvSpPr>
          <p:cNvPr id="17413" name="Rectangle 5"/>
          <p:cNvSpPr>
            <a:spLocks noGrp="1" noChangeArrowheads="1"/>
          </p:cNvSpPr>
          <p:nvPr>
            <p:ph type="dt" sz="half" idx="2"/>
          </p:nvPr>
        </p:nvSpPr>
        <p:spPr bwMode="auto">
          <a:xfrm>
            <a:off x="609680" y="6245225"/>
            <a:ext cx="284517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宋体" pitchFamily="2" charset="-122"/>
              </a:defRPr>
            </a:lvl1pPr>
          </a:lstStyle>
          <a:p>
            <a:fld id="{A80CB818-7379-467D-8E76-EF9D9074A26C}" type="datetime2">
              <a:rPr lang="en-US" smtClean="0"/>
            </a:fld>
            <a:endParaRPr lang="en-US" dirty="0"/>
          </a:p>
        </p:txBody>
      </p:sp>
      <p:sp>
        <p:nvSpPr>
          <p:cNvPr id="17414" name="Rectangle 6"/>
          <p:cNvSpPr>
            <a:spLocks noGrp="1" noChangeArrowheads="1"/>
          </p:cNvSpPr>
          <p:nvPr>
            <p:ph type="ftr" sz="quarter" idx="3"/>
          </p:nvPr>
        </p:nvSpPr>
        <p:spPr bwMode="auto">
          <a:xfrm>
            <a:off x="4166143" y="6245225"/>
            <a:ext cx="3859715"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宋体" pitchFamily="2" charset="-122"/>
              </a:defRPr>
            </a:lvl1pPr>
          </a:lstStyle>
          <a:p>
            <a:pPr algn="r"/>
            <a:endParaRPr lang="en-US" dirty="0"/>
          </a:p>
        </p:txBody>
      </p:sp>
      <p:sp>
        <p:nvSpPr>
          <p:cNvPr id="17415" name="Rectangle 7"/>
          <p:cNvSpPr>
            <a:spLocks noGrp="1" noChangeArrowheads="1"/>
          </p:cNvSpPr>
          <p:nvPr>
            <p:ph type="sldNum" sz="quarter" idx="4"/>
          </p:nvPr>
        </p:nvSpPr>
        <p:spPr bwMode="auto">
          <a:xfrm>
            <a:off x="8737150" y="6245225"/>
            <a:ext cx="284517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宋体" pitchFamily="2" charset="-122"/>
              </a:defRPr>
            </a:lvl1pPr>
          </a:lstStyle>
          <a:p>
            <a:fld id="{0CFEC368-1D7A-4F81-ABF6-AE0E36BAF64C}"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fade/>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9pPr>
    </p:titleStyle>
    <p:bodyStyle>
      <a:lvl1pPr marL="342900" indent="-342900" algn="l" rtl="0" eaLnBrk="1" fontAlgn="base" hangingPunct="1">
        <a:spcBef>
          <a:spcPct val="20000"/>
        </a:spcBef>
        <a:spcAft>
          <a:spcPct val="0"/>
        </a:spcAft>
        <a:buBlip>
          <a:blip r:embed="rId1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3"/>
          <p:cNvSpPr>
            <a:spLocks noGrp="1" noChangeArrowheads="1"/>
          </p:cNvSpPr>
          <p:nvPr>
            <p:ph type="title"/>
          </p:nvPr>
        </p:nvSpPr>
        <p:spPr bwMode="auto">
          <a:xfrm>
            <a:off x="609680" y="274638"/>
            <a:ext cx="10972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Rectangle 4"/>
          <p:cNvSpPr>
            <a:spLocks noGrp="1" noChangeArrowheads="1"/>
          </p:cNvSpPr>
          <p:nvPr>
            <p:ph type="body" idx="1"/>
          </p:nvPr>
        </p:nvSpPr>
        <p:spPr bwMode="auto">
          <a:xfrm>
            <a:off x="609680" y="1600201"/>
            <a:ext cx="1097264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 第二级</a:t>
            </a:r>
            <a:endParaRPr lang="zh-CN" altLang="en-US"/>
          </a:p>
          <a:p>
            <a:pPr lvl="2"/>
            <a:r>
              <a:rPr lang="zh-CN" altLang="en-US"/>
              <a:t> 第三级</a:t>
            </a:r>
            <a:endParaRPr lang="zh-CN" altLang="en-US"/>
          </a:p>
          <a:p>
            <a:pPr lvl="3"/>
            <a:r>
              <a:rPr lang="zh-CN" altLang="en-US"/>
              <a:t> 第四级</a:t>
            </a:r>
            <a:endParaRPr lang="zh-CN" altLang="en-US"/>
          </a:p>
          <a:p>
            <a:pPr lvl="4"/>
            <a:r>
              <a:rPr lang="zh-CN" altLang="en-US"/>
              <a:t> 第五级</a:t>
            </a:r>
            <a:endParaRPr lang="zh-CN" altLang="en-US"/>
          </a:p>
        </p:txBody>
      </p:sp>
      <p:sp>
        <p:nvSpPr>
          <p:cNvPr id="17413" name="Rectangle 5"/>
          <p:cNvSpPr>
            <a:spLocks noGrp="1" noChangeArrowheads="1"/>
          </p:cNvSpPr>
          <p:nvPr>
            <p:ph type="dt" sz="half" idx="2"/>
          </p:nvPr>
        </p:nvSpPr>
        <p:spPr bwMode="auto">
          <a:xfrm>
            <a:off x="609680" y="6245225"/>
            <a:ext cx="284517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宋体" pitchFamily="2" charset="-122"/>
              </a:defRPr>
            </a:lvl1pPr>
          </a:lstStyle>
          <a:p>
            <a:fld id="{A80CB818-7379-467D-8E76-EF9D9074A26C}" type="datetime2">
              <a:rPr lang="en-US" smtClean="0"/>
            </a:fld>
            <a:endParaRPr lang="en-US" dirty="0"/>
          </a:p>
        </p:txBody>
      </p:sp>
      <p:sp>
        <p:nvSpPr>
          <p:cNvPr id="17414" name="Rectangle 6"/>
          <p:cNvSpPr>
            <a:spLocks noGrp="1" noChangeArrowheads="1"/>
          </p:cNvSpPr>
          <p:nvPr>
            <p:ph type="ftr" sz="quarter" idx="3"/>
          </p:nvPr>
        </p:nvSpPr>
        <p:spPr bwMode="auto">
          <a:xfrm>
            <a:off x="4166143" y="6245225"/>
            <a:ext cx="3859715"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宋体" pitchFamily="2" charset="-122"/>
              </a:defRPr>
            </a:lvl1pPr>
          </a:lstStyle>
          <a:p>
            <a:pPr algn="r"/>
            <a:endParaRPr lang="en-US" dirty="0"/>
          </a:p>
        </p:txBody>
      </p:sp>
      <p:sp>
        <p:nvSpPr>
          <p:cNvPr id="17415" name="Rectangle 7"/>
          <p:cNvSpPr>
            <a:spLocks noGrp="1" noChangeArrowheads="1"/>
          </p:cNvSpPr>
          <p:nvPr>
            <p:ph type="sldNum" sz="quarter" idx="4"/>
          </p:nvPr>
        </p:nvSpPr>
        <p:spPr bwMode="auto">
          <a:xfrm>
            <a:off x="8737150" y="6245225"/>
            <a:ext cx="284517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宋体" pitchFamily="2" charset="-122"/>
              </a:defRPr>
            </a:lvl1pPr>
          </a:lstStyle>
          <a:p>
            <a:fld id="{0CFEC368-1D7A-4F81-ABF6-AE0E36BAF64C}"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Lst>
  <p:transition>
    <p:fade/>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9pPr>
    </p:titleStyle>
    <p:bodyStyle>
      <a:lvl1pPr marL="342900" indent="-342900" algn="l" rtl="0" eaLnBrk="1" fontAlgn="base" hangingPunct="1">
        <a:spcBef>
          <a:spcPct val="20000"/>
        </a:spcBef>
        <a:spcAft>
          <a:spcPct val="0"/>
        </a:spcAft>
        <a:buBlip>
          <a:blip r:embed="rId1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3"/>
          <p:cNvSpPr>
            <a:spLocks noGrp="1" noChangeArrowheads="1"/>
          </p:cNvSpPr>
          <p:nvPr>
            <p:ph type="title"/>
          </p:nvPr>
        </p:nvSpPr>
        <p:spPr bwMode="auto">
          <a:xfrm>
            <a:off x="609680" y="274638"/>
            <a:ext cx="10972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Rectangle 4"/>
          <p:cNvSpPr>
            <a:spLocks noGrp="1" noChangeArrowheads="1"/>
          </p:cNvSpPr>
          <p:nvPr>
            <p:ph type="body" idx="1"/>
          </p:nvPr>
        </p:nvSpPr>
        <p:spPr bwMode="auto">
          <a:xfrm>
            <a:off x="609680" y="1600201"/>
            <a:ext cx="1097264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 第二级</a:t>
            </a:r>
            <a:endParaRPr lang="zh-CN" altLang="en-US"/>
          </a:p>
          <a:p>
            <a:pPr lvl="2"/>
            <a:r>
              <a:rPr lang="zh-CN" altLang="en-US"/>
              <a:t> 第三级</a:t>
            </a:r>
            <a:endParaRPr lang="zh-CN" altLang="en-US"/>
          </a:p>
          <a:p>
            <a:pPr lvl="3"/>
            <a:r>
              <a:rPr lang="zh-CN" altLang="en-US"/>
              <a:t> 第四级</a:t>
            </a:r>
            <a:endParaRPr lang="zh-CN" altLang="en-US"/>
          </a:p>
          <a:p>
            <a:pPr lvl="4"/>
            <a:r>
              <a:rPr lang="zh-CN" altLang="en-US"/>
              <a:t> 第五级</a:t>
            </a:r>
            <a:endParaRPr lang="zh-CN" altLang="en-US"/>
          </a:p>
        </p:txBody>
      </p:sp>
      <p:sp>
        <p:nvSpPr>
          <p:cNvPr id="17413" name="Rectangle 5"/>
          <p:cNvSpPr>
            <a:spLocks noGrp="1" noChangeArrowheads="1"/>
          </p:cNvSpPr>
          <p:nvPr>
            <p:ph type="dt" sz="half" idx="2"/>
          </p:nvPr>
        </p:nvSpPr>
        <p:spPr bwMode="auto">
          <a:xfrm>
            <a:off x="609680" y="6245225"/>
            <a:ext cx="284517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宋体" pitchFamily="2" charset="-122"/>
              </a:defRPr>
            </a:lvl1pPr>
          </a:lstStyle>
          <a:p>
            <a:fld id="{A80CB818-7379-467D-8E76-EF9D9074A26C}" type="datetime2">
              <a:rPr lang="en-US" smtClean="0"/>
            </a:fld>
            <a:endParaRPr lang="en-US" dirty="0"/>
          </a:p>
        </p:txBody>
      </p:sp>
      <p:sp>
        <p:nvSpPr>
          <p:cNvPr id="17414" name="Rectangle 6"/>
          <p:cNvSpPr>
            <a:spLocks noGrp="1" noChangeArrowheads="1"/>
          </p:cNvSpPr>
          <p:nvPr>
            <p:ph type="ftr" sz="quarter" idx="3"/>
          </p:nvPr>
        </p:nvSpPr>
        <p:spPr bwMode="auto">
          <a:xfrm>
            <a:off x="4166143" y="6245225"/>
            <a:ext cx="3859715"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宋体" pitchFamily="2" charset="-122"/>
              </a:defRPr>
            </a:lvl1pPr>
          </a:lstStyle>
          <a:p>
            <a:pPr algn="r"/>
            <a:endParaRPr lang="en-US" dirty="0"/>
          </a:p>
        </p:txBody>
      </p:sp>
      <p:sp>
        <p:nvSpPr>
          <p:cNvPr id="17415" name="Rectangle 7"/>
          <p:cNvSpPr>
            <a:spLocks noGrp="1" noChangeArrowheads="1"/>
          </p:cNvSpPr>
          <p:nvPr>
            <p:ph type="sldNum" sz="quarter" idx="4"/>
          </p:nvPr>
        </p:nvSpPr>
        <p:spPr bwMode="auto">
          <a:xfrm>
            <a:off x="8737150" y="6245225"/>
            <a:ext cx="284517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宋体" pitchFamily="2" charset="-122"/>
              </a:defRPr>
            </a:lvl1pPr>
          </a:lstStyle>
          <a:p>
            <a:fld id="{0CFEC368-1D7A-4F81-ABF6-AE0E36BAF64C}"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Lst>
  <p:transition>
    <p:fade/>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9pPr>
    </p:titleStyle>
    <p:bodyStyle>
      <a:lvl1pPr marL="342900" indent="-342900" algn="l" rtl="0" eaLnBrk="1" fontAlgn="base" hangingPunct="1">
        <a:spcBef>
          <a:spcPct val="20000"/>
        </a:spcBef>
        <a:spcAft>
          <a:spcPct val="0"/>
        </a:spcAft>
        <a:buBlip>
          <a:blip r:embed="rId1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3"/>
          <p:cNvSpPr>
            <a:spLocks noGrp="1" noChangeArrowheads="1"/>
          </p:cNvSpPr>
          <p:nvPr>
            <p:ph type="title"/>
          </p:nvPr>
        </p:nvSpPr>
        <p:spPr bwMode="auto">
          <a:xfrm>
            <a:off x="609680" y="274638"/>
            <a:ext cx="10972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Rectangle 4"/>
          <p:cNvSpPr>
            <a:spLocks noGrp="1" noChangeArrowheads="1"/>
          </p:cNvSpPr>
          <p:nvPr>
            <p:ph type="body" idx="1"/>
          </p:nvPr>
        </p:nvSpPr>
        <p:spPr bwMode="auto">
          <a:xfrm>
            <a:off x="609680" y="1600201"/>
            <a:ext cx="1097264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 第二级</a:t>
            </a:r>
            <a:endParaRPr lang="zh-CN" altLang="en-US"/>
          </a:p>
          <a:p>
            <a:pPr lvl="2"/>
            <a:r>
              <a:rPr lang="zh-CN" altLang="en-US"/>
              <a:t> 第三级</a:t>
            </a:r>
            <a:endParaRPr lang="zh-CN" altLang="en-US"/>
          </a:p>
          <a:p>
            <a:pPr lvl="3"/>
            <a:r>
              <a:rPr lang="zh-CN" altLang="en-US"/>
              <a:t> 第四级</a:t>
            </a:r>
            <a:endParaRPr lang="zh-CN" altLang="en-US"/>
          </a:p>
          <a:p>
            <a:pPr lvl="4"/>
            <a:r>
              <a:rPr lang="zh-CN" altLang="en-US"/>
              <a:t> 第五级</a:t>
            </a:r>
            <a:endParaRPr lang="zh-CN" altLang="en-US"/>
          </a:p>
        </p:txBody>
      </p:sp>
      <p:sp>
        <p:nvSpPr>
          <p:cNvPr id="17413" name="Rectangle 5"/>
          <p:cNvSpPr>
            <a:spLocks noGrp="1" noChangeArrowheads="1"/>
          </p:cNvSpPr>
          <p:nvPr>
            <p:ph type="dt" sz="half" idx="2"/>
          </p:nvPr>
        </p:nvSpPr>
        <p:spPr bwMode="auto">
          <a:xfrm>
            <a:off x="609680" y="6245225"/>
            <a:ext cx="284517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宋体" pitchFamily="2" charset="-122"/>
              </a:defRPr>
            </a:lvl1pPr>
          </a:lstStyle>
          <a:p>
            <a:fld id="{A80CB818-7379-467D-8E76-EF9D9074A26C}" type="datetime2">
              <a:rPr lang="en-US" smtClean="0"/>
            </a:fld>
            <a:endParaRPr lang="en-US" dirty="0"/>
          </a:p>
        </p:txBody>
      </p:sp>
      <p:sp>
        <p:nvSpPr>
          <p:cNvPr id="17414" name="Rectangle 6"/>
          <p:cNvSpPr>
            <a:spLocks noGrp="1" noChangeArrowheads="1"/>
          </p:cNvSpPr>
          <p:nvPr>
            <p:ph type="ftr" sz="quarter" idx="3"/>
          </p:nvPr>
        </p:nvSpPr>
        <p:spPr bwMode="auto">
          <a:xfrm>
            <a:off x="4166143" y="6245225"/>
            <a:ext cx="3859715"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宋体" pitchFamily="2" charset="-122"/>
              </a:defRPr>
            </a:lvl1pPr>
          </a:lstStyle>
          <a:p>
            <a:pPr algn="r"/>
            <a:endParaRPr lang="en-US" dirty="0"/>
          </a:p>
        </p:txBody>
      </p:sp>
      <p:sp>
        <p:nvSpPr>
          <p:cNvPr id="17415" name="Rectangle 7"/>
          <p:cNvSpPr>
            <a:spLocks noGrp="1" noChangeArrowheads="1"/>
          </p:cNvSpPr>
          <p:nvPr>
            <p:ph type="sldNum" sz="quarter" idx="4"/>
          </p:nvPr>
        </p:nvSpPr>
        <p:spPr bwMode="auto">
          <a:xfrm>
            <a:off x="8737150" y="6245225"/>
            <a:ext cx="284517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宋体" pitchFamily="2" charset="-122"/>
              </a:defRPr>
            </a:lvl1pPr>
          </a:lstStyle>
          <a:p>
            <a:fld id="{0CFEC368-1D7A-4F81-ABF6-AE0E36BAF64C}"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Lst>
  <p:transition>
    <p:fade/>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9pPr>
    </p:titleStyle>
    <p:bodyStyle>
      <a:lvl1pPr marL="342900" indent="-342900" algn="l" rtl="0" eaLnBrk="1" fontAlgn="base" hangingPunct="1">
        <a:spcBef>
          <a:spcPct val="20000"/>
        </a:spcBef>
        <a:spcAft>
          <a:spcPct val="0"/>
        </a:spcAft>
        <a:buBlip>
          <a:blip r:embed="rId1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3"/>
          <p:cNvSpPr>
            <a:spLocks noGrp="1" noChangeArrowheads="1"/>
          </p:cNvSpPr>
          <p:nvPr>
            <p:ph type="title"/>
          </p:nvPr>
        </p:nvSpPr>
        <p:spPr bwMode="auto">
          <a:xfrm>
            <a:off x="609680" y="274638"/>
            <a:ext cx="10972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Rectangle 4"/>
          <p:cNvSpPr>
            <a:spLocks noGrp="1" noChangeArrowheads="1"/>
          </p:cNvSpPr>
          <p:nvPr>
            <p:ph type="body" idx="1"/>
          </p:nvPr>
        </p:nvSpPr>
        <p:spPr bwMode="auto">
          <a:xfrm>
            <a:off x="609680" y="1600201"/>
            <a:ext cx="1097264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 第二级</a:t>
            </a:r>
            <a:endParaRPr lang="zh-CN" altLang="en-US"/>
          </a:p>
          <a:p>
            <a:pPr lvl="2"/>
            <a:r>
              <a:rPr lang="zh-CN" altLang="en-US"/>
              <a:t> 第三级</a:t>
            </a:r>
            <a:endParaRPr lang="zh-CN" altLang="en-US"/>
          </a:p>
          <a:p>
            <a:pPr lvl="3"/>
            <a:r>
              <a:rPr lang="zh-CN" altLang="en-US"/>
              <a:t> 第四级</a:t>
            </a:r>
            <a:endParaRPr lang="zh-CN" altLang="en-US"/>
          </a:p>
          <a:p>
            <a:pPr lvl="4"/>
            <a:r>
              <a:rPr lang="zh-CN" altLang="en-US"/>
              <a:t> 第五级</a:t>
            </a:r>
            <a:endParaRPr lang="zh-CN" altLang="en-US"/>
          </a:p>
        </p:txBody>
      </p:sp>
      <p:sp>
        <p:nvSpPr>
          <p:cNvPr id="17413" name="Rectangle 5"/>
          <p:cNvSpPr>
            <a:spLocks noGrp="1" noChangeArrowheads="1"/>
          </p:cNvSpPr>
          <p:nvPr>
            <p:ph type="dt" sz="half" idx="2"/>
          </p:nvPr>
        </p:nvSpPr>
        <p:spPr bwMode="auto">
          <a:xfrm>
            <a:off x="609680" y="6245225"/>
            <a:ext cx="284517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宋体" pitchFamily="2" charset="-122"/>
              </a:defRPr>
            </a:lvl1pPr>
          </a:lstStyle>
          <a:p>
            <a:fld id="{A80CB818-7379-467D-8E76-EF9D9074A26C}" type="datetime2">
              <a:rPr lang="en-US" smtClean="0"/>
            </a:fld>
            <a:endParaRPr lang="en-US" dirty="0"/>
          </a:p>
        </p:txBody>
      </p:sp>
      <p:sp>
        <p:nvSpPr>
          <p:cNvPr id="17414" name="Rectangle 6"/>
          <p:cNvSpPr>
            <a:spLocks noGrp="1" noChangeArrowheads="1"/>
          </p:cNvSpPr>
          <p:nvPr>
            <p:ph type="ftr" sz="quarter" idx="3"/>
          </p:nvPr>
        </p:nvSpPr>
        <p:spPr bwMode="auto">
          <a:xfrm>
            <a:off x="4166143" y="6245225"/>
            <a:ext cx="3859715"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宋体" pitchFamily="2" charset="-122"/>
              </a:defRPr>
            </a:lvl1pPr>
          </a:lstStyle>
          <a:p>
            <a:pPr algn="r"/>
            <a:endParaRPr lang="en-US" dirty="0"/>
          </a:p>
        </p:txBody>
      </p:sp>
      <p:sp>
        <p:nvSpPr>
          <p:cNvPr id="17415" name="Rectangle 7"/>
          <p:cNvSpPr>
            <a:spLocks noGrp="1" noChangeArrowheads="1"/>
          </p:cNvSpPr>
          <p:nvPr>
            <p:ph type="sldNum" sz="quarter" idx="4"/>
          </p:nvPr>
        </p:nvSpPr>
        <p:spPr bwMode="auto">
          <a:xfrm>
            <a:off x="8737150" y="6245225"/>
            <a:ext cx="284517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宋体" pitchFamily="2" charset="-122"/>
              </a:defRPr>
            </a:lvl1pPr>
          </a:lstStyle>
          <a:p>
            <a:fld id="{0CFEC368-1D7A-4F81-ABF6-AE0E36BAF64C}"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transition>
    <p:fade/>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9pPr>
    </p:titleStyle>
    <p:bodyStyle>
      <a:lvl1pPr marL="342900" indent="-342900" algn="l" rtl="0" eaLnBrk="1" fontAlgn="base" hangingPunct="1">
        <a:spcBef>
          <a:spcPct val="20000"/>
        </a:spcBef>
        <a:spcAft>
          <a:spcPct val="0"/>
        </a:spcAft>
        <a:buBlip>
          <a:blip r:embed="rId1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3"/>
          <p:cNvSpPr>
            <a:spLocks noGrp="1" noChangeArrowheads="1"/>
          </p:cNvSpPr>
          <p:nvPr>
            <p:ph type="title"/>
          </p:nvPr>
        </p:nvSpPr>
        <p:spPr bwMode="auto">
          <a:xfrm>
            <a:off x="609680" y="274638"/>
            <a:ext cx="10972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Rectangle 4"/>
          <p:cNvSpPr>
            <a:spLocks noGrp="1" noChangeArrowheads="1"/>
          </p:cNvSpPr>
          <p:nvPr>
            <p:ph type="body" idx="1"/>
          </p:nvPr>
        </p:nvSpPr>
        <p:spPr bwMode="auto">
          <a:xfrm>
            <a:off x="609680" y="1600201"/>
            <a:ext cx="1097264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 第二级</a:t>
            </a:r>
            <a:endParaRPr lang="zh-CN" altLang="en-US"/>
          </a:p>
          <a:p>
            <a:pPr lvl="2"/>
            <a:r>
              <a:rPr lang="zh-CN" altLang="en-US"/>
              <a:t> 第三级</a:t>
            </a:r>
            <a:endParaRPr lang="zh-CN" altLang="en-US"/>
          </a:p>
          <a:p>
            <a:pPr lvl="3"/>
            <a:r>
              <a:rPr lang="zh-CN" altLang="en-US"/>
              <a:t> 第四级</a:t>
            </a:r>
            <a:endParaRPr lang="zh-CN" altLang="en-US"/>
          </a:p>
          <a:p>
            <a:pPr lvl="4"/>
            <a:r>
              <a:rPr lang="zh-CN" altLang="en-US"/>
              <a:t> 第五级</a:t>
            </a:r>
            <a:endParaRPr lang="zh-CN" altLang="en-US"/>
          </a:p>
        </p:txBody>
      </p:sp>
      <p:sp>
        <p:nvSpPr>
          <p:cNvPr id="17413" name="Rectangle 5"/>
          <p:cNvSpPr>
            <a:spLocks noGrp="1" noChangeArrowheads="1"/>
          </p:cNvSpPr>
          <p:nvPr>
            <p:ph type="dt" sz="half" idx="2"/>
          </p:nvPr>
        </p:nvSpPr>
        <p:spPr bwMode="auto">
          <a:xfrm>
            <a:off x="609680" y="6245225"/>
            <a:ext cx="284517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宋体" pitchFamily="2" charset="-122"/>
              </a:defRPr>
            </a:lvl1pPr>
          </a:lstStyle>
          <a:p>
            <a:fld id="{A80CB818-7379-467D-8E76-EF9D9074A26C}" type="datetime2">
              <a:rPr lang="en-US" smtClean="0"/>
            </a:fld>
            <a:endParaRPr lang="en-US" dirty="0"/>
          </a:p>
        </p:txBody>
      </p:sp>
      <p:sp>
        <p:nvSpPr>
          <p:cNvPr id="17414" name="Rectangle 6"/>
          <p:cNvSpPr>
            <a:spLocks noGrp="1" noChangeArrowheads="1"/>
          </p:cNvSpPr>
          <p:nvPr>
            <p:ph type="ftr" sz="quarter" idx="3"/>
          </p:nvPr>
        </p:nvSpPr>
        <p:spPr bwMode="auto">
          <a:xfrm>
            <a:off x="4166143" y="6245225"/>
            <a:ext cx="3859715"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宋体" pitchFamily="2" charset="-122"/>
              </a:defRPr>
            </a:lvl1pPr>
          </a:lstStyle>
          <a:p>
            <a:pPr algn="r"/>
            <a:endParaRPr lang="en-US" dirty="0"/>
          </a:p>
        </p:txBody>
      </p:sp>
      <p:sp>
        <p:nvSpPr>
          <p:cNvPr id="17415" name="Rectangle 7"/>
          <p:cNvSpPr>
            <a:spLocks noGrp="1" noChangeArrowheads="1"/>
          </p:cNvSpPr>
          <p:nvPr>
            <p:ph type="sldNum" sz="quarter" idx="4"/>
          </p:nvPr>
        </p:nvSpPr>
        <p:spPr bwMode="auto">
          <a:xfrm>
            <a:off x="8737150" y="6245225"/>
            <a:ext cx="284517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宋体" pitchFamily="2" charset="-122"/>
              </a:defRPr>
            </a:lvl1pPr>
          </a:lstStyle>
          <a:p>
            <a:fld id="{0CFEC368-1D7A-4F81-ABF6-AE0E36BAF64C}"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Lst>
  <p:transition>
    <p:fade/>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9pPr>
    </p:titleStyle>
    <p:bodyStyle>
      <a:lvl1pPr marL="342900" indent="-342900" algn="l" rtl="0" eaLnBrk="1" fontAlgn="base" hangingPunct="1">
        <a:spcBef>
          <a:spcPct val="20000"/>
        </a:spcBef>
        <a:spcAft>
          <a:spcPct val="0"/>
        </a:spcAft>
        <a:buBlip>
          <a:blip r:embed="rId1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3"/>
          <p:cNvSpPr>
            <a:spLocks noGrp="1" noChangeArrowheads="1"/>
          </p:cNvSpPr>
          <p:nvPr>
            <p:ph type="title"/>
          </p:nvPr>
        </p:nvSpPr>
        <p:spPr bwMode="auto">
          <a:xfrm>
            <a:off x="609680" y="274638"/>
            <a:ext cx="10972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Rectangle 4"/>
          <p:cNvSpPr>
            <a:spLocks noGrp="1" noChangeArrowheads="1"/>
          </p:cNvSpPr>
          <p:nvPr>
            <p:ph type="body" idx="1"/>
          </p:nvPr>
        </p:nvSpPr>
        <p:spPr bwMode="auto">
          <a:xfrm>
            <a:off x="609680" y="1600201"/>
            <a:ext cx="1097264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 第二级</a:t>
            </a:r>
            <a:endParaRPr lang="zh-CN" altLang="en-US"/>
          </a:p>
          <a:p>
            <a:pPr lvl="2"/>
            <a:r>
              <a:rPr lang="zh-CN" altLang="en-US"/>
              <a:t> 第三级</a:t>
            </a:r>
            <a:endParaRPr lang="zh-CN" altLang="en-US"/>
          </a:p>
          <a:p>
            <a:pPr lvl="3"/>
            <a:r>
              <a:rPr lang="zh-CN" altLang="en-US"/>
              <a:t> 第四级</a:t>
            </a:r>
            <a:endParaRPr lang="zh-CN" altLang="en-US"/>
          </a:p>
          <a:p>
            <a:pPr lvl="4"/>
            <a:r>
              <a:rPr lang="zh-CN" altLang="en-US"/>
              <a:t> 第五级</a:t>
            </a:r>
            <a:endParaRPr lang="zh-CN" altLang="en-US"/>
          </a:p>
        </p:txBody>
      </p:sp>
      <p:sp>
        <p:nvSpPr>
          <p:cNvPr id="17413" name="Rectangle 5"/>
          <p:cNvSpPr>
            <a:spLocks noGrp="1" noChangeArrowheads="1"/>
          </p:cNvSpPr>
          <p:nvPr>
            <p:ph type="dt" sz="half" idx="2"/>
          </p:nvPr>
        </p:nvSpPr>
        <p:spPr bwMode="auto">
          <a:xfrm>
            <a:off x="609680" y="6245225"/>
            <a:ext cx="284517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宋体" pitchFamily="2" charset="-122"/>
              </a:defRPr>
            </a:lvl1pPr>
          </a:lstStyle>
          <a:p>
            <a:fld id="{A80CB818-7379-467D-8E76-EF9D9074A26C}" type="datetime2">
              <a:rPr lang="en-US" smtClean="0"/>
            </a:fld>
            <a:endParaRPr lang="en-US" dirty="0"/>
          </a:p>
        </p:txBody>
      </p:sp>
      <p:sp>
        <p:nvSpPr>
          <p:cNvPr id="17414" name="Rectangle 6"/>
          <p:cNvSpPr>
            <a:spLocks noGrp="1" noChangeArrowheads="1"/>
          </p:cNvSpPr>
          <p:nvPr>
            <p:ph type="ftr" sz="quarter" idx="3"/>
          </p:nvPr>
        </p:nvSpPr>
        <p:spPr bwMode="auto">
          <a:xfrm>
            <a:off x="4166143" y="6245225"/>
            <a:ext cx="3859715"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宋体" pitchFamily="2" charset="-122"/>
              </a:defRPr>
            </a:lvl1pPr>
          </a:lstStyle>
          <a:p>
            <a:pPr algn="r"/>
            <a:endParaRPr lang="en-US" dirty="0"/>
          </a:p>
        </p:txBody>
      </p:sp>
      <p:sp>
        <p:nvSpPr>
          <p:cNvPr id="17415" name="Rectangle 7"/>
          <p:cNvSpPr>
            <a:spLocks noGrp="1" noChangeArrowheads="1"/>
          </p:cNvSpPr>
          <p:nvPr>
            <p:ph type="sldNum" sz="quarter" idx="4"/>
          </p:nvPr>
        </p:nvSpPr>
        <p:spPr bwMode="auto">
          <a:xfrm>
            <a:off x="8737150" y="6245225"/>
            <a:ext cx="284517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宋体" pitchFamily="2" charset="-122"/>
              </a:defRPr>
            </a:lvl1pPr>
          </a:lstStyle>
          <a:p>
            <a:fld id="{0CFEC368-1D7A-4F81-ABF6-AE0E36BAF64C}"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Lst>
  <p:transition>
    <p:fade/>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9pPr>
    </p:titleStyle>
    <p:bodyStyle>
      <a:lvl1pPr marL="342900" indent="-342900" algn="l" rtl="0" eaLnBrk="1" fontAlgn="base" hangingPunct="1">
        <a:spcBef>
          <a:spcPct val="20000"/>
        </a:spcBef>
        <a:spcAft>
          <a:spcPct val="0"/>
        </a:spcAft>
        <a:buBlip>
          <a:blip r:embed="rId1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3"/>
          <p:cNvSpPr>
            <a:spLocks noGrp="1" noChangeArrowheads="1"/>
          </p:cNvSpPr>
          <p:nvPr>
            <p:ph type="title"/>
          </p:nvPr>
        </p:nvSpPr>
        <p:spPr bwMode="auto">
          <a:xfrm>
            <a:off x="609680" y="274638"/>
            <a:ext cx="10972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Rectangle 4"/>
          <p:cNvSpPr>
            <a:spLocks noGrp="1" noChangeArrowheads="1"/>
          </p:cNvSpPr>
          <p:nvPr>
            <p:ph type="body" idx="1"/>
          </p:nvPr>
        </p:nvSpPr>
        <p:spPr bwMode="auto">
          <a:xfrm>
            <a:off x="609680" y="1600201"/>
            <a:ext cx="1097264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 第二级</a:t>
            </a:r>
            <a:endParaRPr lang="zh-CN" altLang="en-US"/>
          </a:p>
          <a:p>
            <a:pPr lvl="2"/>
            <a:r>
              <a:rPr lang="zh-CN" altLang="en-US"/>
              <a:t> 第三级</a:t>
            </a:r>
            <a:endParaRPr lang="zh-CN" altLang="en-US"/>
          </a:p>
          <a:p>
            <a:pPr lvl="3"/>
            <a:r>
              <a:rPr lang="zh-CN" altLang="en-US"/>
              <a:t> 第四级</a:t>
            </a:r>
            <a:endParaRPr lang="zh-CN" altLang="en-US"/>
          </a:p>
          <a:p>
            <a:pPr lvl="4"/>
            <a:r>
              <a:rPr lang="zh-CN" altLang="en-US"/>
              <a:t> 第五级</a:t>
            </a:r>
            <a:endParaRPr lang="zh-CN" altLang="en-US"/>
          </a:p>
        </p:txBody>
      </p:sp>
      <p:sp>
        <p:nvSpPr>
          <p:cNvPr id="17413" name="Rectangle 5"/>
          <p:cNvSpPr>
            <a:spLocks noGrp="1" noChangeArrowheads="1"/>
          </p:cNvSpPr>
          <p:nvPr>
            <p:ph type="dt" sz="half" idx="2"/>
          </p:nvPr>
        </p:nvSpPr>
        <p:spPr bwMode="auto">
          <a:xfrm>
            <a:off x="609680" y="6245225"/>
            <a:ext cx="284517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宋体" pitchFamily="2" charset="-122"/>
              </a:defRPr>
            </a:lvl1pPr>
          </a:lstStyle>
          <a:p>
            <a:fld id="{A80CB818-7379-467D-8E76-EF9D9074A26C}" type="datetime2">
              <a:rPr lang="en-US" smtClean="0"/>
            </a:fld>
            <a:endParaRPr lang="en-US" dirty="0"/>
          </a:p>
        </p:txBody>
      </p:sp>
      <p:sp>
        <p:nvSpPr>
          <p:cNvPr id="17414" name="Rectangle 6"/>
          <p:cNvSpPr>
            <a:spLocks noGrp="1" noChangeArrowheads="1"/>
          </p:cNvSpPr>
          <p:nvPr>
            <p:ph type="ftr" sz="quarter" idx="3"/>
          </p:nvPr>
        </p:nvSpPr>
        <p:spPr bwMode="auto">
          <a:xfrm>
            <a:off x="4166143" y="6245225"/>
            <a:ext cx="3859715"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宋体" pitchFamily="2" charset="-122"/>
              </a:defRPr>
            </a:lvl1pPr>
          </a:lstStyle>
          <a:p>
            <a:pPr algn="r"/>
            <a:endParaRPr lang="en-US" dirty="0"/>
          </a:p>
        </p:txBody>
      </p:sp>
      <p:sp>
        <p:nvSpPr>
          <p:cNvPr id="17415" name="Rectangle 7"/>
          <p:cNvSpPr>
            <a:spLocks noGrp="1" noChangeArrowheads="1"/>
          </p:cNvSpPr>
          <p:nvPr>
            <p:ph type="sldNum" sz="quarter" idx="4"/>
          </p:nvPr>
        </p:nvSpPr>
        <p:spPr bwMode="auto">
          <a:xfrm>
            <a:off x="8737150" y="6245225"/>
            <a:ext cx="284517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宋体" pitchFamily="2" charset="-122"/>
              </a:defRPr>
            </a:lvl1pPr>
          </a:lstStyle>
          <a:p>
            <a:fld id="{0CFEC368-1D7A-4F81-ABF6-AE0E36BAF64C}"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Lst>
  <p:transition>
    <p:fade/>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9pPr>
    </p:titleStyle>
    <p:bodyStyle>
      <a:lvl1pPr marL="342900" indent="-342900" algn="l" rtl="0" eaLnBrk="1" fontAlgn="base" hangingPunct="1">
        <a:spcBef>
          <a:spcPct val="20000"/>
        </a:spcBef>
        <a:spcAft>
          <a:spcPct val="0"/>
        </a:spcAft>
        <a:buBlip>
          <a:blip r:embed="rId1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3"/>
          <p:cNvSpPr>
            <a:spLocks noGrp="1" noChangeArrowheads="1"/>
          </p:cNvSpPr>
          <p:nvPr>
            <p:ph type="title"/>
          </p:nvPr>
        </p:nvSpPr>
        <p:spPr bwMode="auto">
          <a:xfrm>
            <a:off x="609680" y="274638"/>
            <a:ext cx="10972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Rectangle 4"/>
          <p:cNvSpPr>
            <a:spLocks noGrp="1" noChangeArrowheads="1"/>
          </p:cNvSpPr>
          <p:nvPr>
            <p:ph type="body" idx="1"/>
          </p:nvPr>
        </p:nvSpPr>
        <p:spPr bwMode="auto">
          <a:xfrm>
            <a:off x="609680" y="1600201"/>
            <a:ext cx="1097264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 第二级</a:t>
            </a:r>
            <a:endParaRPr lang="zh-CN" altLang="en-US"/>
          </a:p>
          <a:p>
            <a:pPr lvl="2"/>
            <a:r>
              <a:rPr lang="zh-CN" altLang="en-US"/>
              <a:t> 第三级</a:t>
            </a:r>
            <a:endParaRPr lang="zh-CN" altLang="en-US"/>
          </a:p>
          <a:p>
            <a:pPr lvl="3"/>
            <a:r>
              <a:rPr lang="zh-CN" altLang="en-US"/>
              <a:t> 第四级</a:t>
            </a:r>
            <a:endParaRPr lang="zh-CN" altLang="en-US"/>
          </a:p>
          <a:p>
            <a:pPr lvl="4"/>
            <a:r>
              <a:rPr lang="zh-CN" altLang="en-US"/>
              <a:t> 第五级</a:t>
            </a:r>
            <a:endParaRPr lang="zh-CN" altLang="en-US"/>
          </a:p>
        </p:txBody>
      </p:sp>
      <p:sp>
        <p:nvSpPr>
          <p:cNvPr id="17413" name="Rectangle 5"/>
          <p:cNvSpPr>
            <a:spLocks noGrp="1" noChangeArrowheads="1"/>
          </p:cNvSpPr>
          <p:nvPr>
            <p:ph type="dt" sz="half" idx="2"/>
          </p:nvPr>
        </p:nvSpPr>
        <p:spPr bwMode="auto">
          <a:xfrm>
            <a:off x="609680" y="6245225"/>
            <a:ext cx="284517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宋体" pitchFamily="2" charset="-122"/>
              </a:defRPr>
            </a:lvl1pPr>
          </a:lstStyle>
          <a:p>
            <a:fld id="{A80CB818-7379-467D-8E76-EF9D9074A26C}" type="datetime2">
              <a:rPr lang="en-US" smtClean="0"/>
            </a:fld>
            <a:endParaRPr lang="en-US" dirty="0"/>
          </a:p>
        </p:txBody>
      </p:sp>
      <p:sp>
        <p:nvSpPr>
          <p:cNvPr id="17414" name="Rectangle 6"/>
          <p:cNvSpPr>
            <a:spLocks noGrp="1" noChangeArrowheads="1"/>
          </p:cNvSpPr>
          <p:nvPr>
            <p:ph type="ftr" sz="quarter" idx="3"/>
          </p:nvPr>
        </p:nvSpPr>
        <p:spPr bwMode="auto">
          <a:xfrm>
            <a:off x="4166143" y="6245225"/>
            <a:ext cx="3859715"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宋体" pitchFamily="2" charset="-122"/>
              </a:defRPr>
            </a:lvl1pPr>
          </a:lstStyle>
          <a:p>
            <a:pPr algn="r"/>
            <a:endParaRPr lang="en-US" dirty="0"/>
          </a:p>
        </p:txBody>
      </p:sp>
      <p:sp>
        <p:nvSpPr>
          <p:cNvPr id="17415" name="Rectangle 7"/>
          <p:cNvSpPr>
            <a:spLocks noGrp="1" noChangeArrowheads="1"/>
          </p:cNvSpPr>
          <p:nvPr>
            <p:ph type="sldNum" sz="quarter" idx="4"/>
          </p:nvPr>
        </p:nvSpPr>
        <p:spPr bwMode="auto">
          <a:xfrm>
            <a:off x="8737150" y="6245225"/>
            <a:ext cx="284517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宋体" pitchFamily="2" charset="-122"/>
              </a:defRPr>
            </a:lvl1pPr>
          </a:lstStyle>
          <a:p>
            <a:fld id="{0CFEC368-1D7A-4F81-ABF6-AE0E36BAF64C}"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Lst>
  <p:transition>
    <p:fade/>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9pPr>
    </p:titleStyle>
    <p:bodyStyle>
      <a:lvl1pPr marL="342900" indent="-342900" algn="l" rtl="0" eaLnBrk="1" fontAlgn="base" hangingPunct="1">
        <a:spcBef>
          <a:spcPct val="20000"/>
        </a:spcBef>
        <a:spcAft>
          <a:spcPct val="0"/>
        </a:spcAft>
        <a:buBlip>
          <a:blip r:embed="rId1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3"/>
          <p:cNvSpPr>
            <a:spLocks noGrp="1" noChangeArrowheads="1"/>
          </p:cNvSpPr>
          <p:nvPr>
            <p:ph type="title"/>
          </p:nvPr>
        </p:nvSpPr>
        <p:spPr bwMode="auto">
          <a:xfrm>
            <a:off x="609680" y="274638"/>
            <a:ext cx="10972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Rectangle 4"/>
          <p:cNvSpPr>
            <a:spLocks noGrp="1" noChangeArrowheads="1"/>
          </p:cNvSpPr>
          <p:nvPr>
            <p:ph type="body" idx="1"/>
          </p:nvPr>
        </p:nvSpPr>
        <p:spPr bwMode="auto">
          <a:xfrm>
            <a:off x="609680" y="1600201"/>
            <a:ext cx="1097264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 第二级</a:t>
            </a:r>
            <a:endParaRPr lang="zh-CN" altLang="en-US"/>
          </a:p>
          <a:p>
            <a:pPr lvl="2"/>
            <a:r>
              <a:rPr lang="zh-CN" altLang="en-US"/>
              <a:t> 第三级</a:t>
            </a:r>
            <a:endParaRPr lang="zh-CN" altLang="en-US"/>
          </a:p>
          <a:p>
            <a:pPr lvl="3"/>
            <a:r>
              <a:rPr lang="zh-CN" altLang="en-US"/>
              <a:t> 第四级</a:t>
            </a:r>
            <a:endParaRPr lang="zh-CN" altLang="en-US"/>
          </a:p>
          <a:p>
            <a:pPr lvl="4"/>
            <a:r>
              <a:rPr lang="zh-CN" altLang="en-US"/>
              <a:t> 第五级</a:t>
            </a:r>
            <a:endParaRPr lang="zh-CN" altLang="en-US"/>
          </a:p>
        </p:txBody>
      </p:sp>
      <p:sp>
        <p:nvSpPr>
          <p:cNvPr id="17413" name="Rectangle 5"/>
          <p:cNvSpPr>
            <a:spLocks noGrp="1" noChangeArrowheads="1"/>
          </p:cNvSpPr>
          <p:nvPr>
            <p:ph type="dt" sz="half" idx="2"/>
          </p:nvPr>
        </p:nvSpPr>
        <p:spPr bwMode="auto">
          <a:xfrm>
            <a:off x="609680" y="6245225"/>
            <a:ext cx="284517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宋体" pitchFamily="2" charset="-122"/>
              </a:defRPr>
            </a:lvl1pPr>
          </a:lstStyle>
          <a:p>
            <a:fld id="{A80CB818-7379-467D-8E76-EF9D9074A26C}" type="datetime2">
              <a:rPr lang="en-US" smtClean="0"/>
            </a:fld>
            <a:endParaRPr lang="en-US" dirty="0"/>
          </a:p>
        </p:txBody>
      </p:sp>
      <p:sp>
        <p:nvSpPr>
          <p:cNvPr id="17414" name="Rectangle 6"/>
          <p:cNvSpPr>
            <a:spLocks noGrp="1" noChangeArrowheads="1"/>
          </p:cNvSpPr>
          <p:nvPr>
            <p:ph type="ftr" sz="quarter" idx="3"/>
          </p:nvPr>
        </p:nvSpPr>
        <p:spPr bwMode="auto">
          <a:xfrm>
            <a:off x="4166143" y="6245225"/>
            <a:ext cx="3859715"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宋体" pitchFamily="2" charset="-122"/>
              </a:defRPr>
            </a:lvl1pPr>
          </a:lstStyle>
          <a:p>
            <a:pPr algn="r"/>
            <a:endParaRPr lang="en-US" dirty="0"/>
          </a:p>
        </p:txBody>
      </p:sp>
      <p:sp>
        <p:nvSpPr>
          <p:cNvPr id="17415" name="Rectangle 7"/>
          <p:cNvSpPr>
            <a:spLocks noGrp="1" noChangeArrowheads="1"/>
          </p:cNvSpPr>
          <p:nvPr>
            <p:ph type="sldNum" sz="quarter" idx="4"/>
          </p:nvPr>
        </p:nvSpPr>
        <p:spPr bwMode="auto">
          <a:xfrm>
            <a:off x="8737150" y="6245225"/>
            <a:ext cx="284517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宋体" pitchFamily="2" charset="-122"/>
              </a:defRPr>
            </a:lvl1pPr>
          </a:lstStyle>
          <a:p>
            <a:fld id="{0CFEC368-1D7A-4F81-ABF6-AE0E36BAF64C}"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ransition>
    <p:fade/>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9pPr>
    </p:titleStyle>
    <p:bodyStyle>
      <a:lvl1pPr marL="342900" indent="-342900" algn="l" rtl="0" eaLnBrk="1" fontAlgn="base" hangingPunct="1">
        <a:spcBef>
          <a:spcPct val="20000"/>
        </a:spcBef>
        <a:spcAft>
          <a:spcPct val="0"/>
        </a:spcAft>
        <a:buBlip>
          <a:blip r:embed="rId1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3"/>
          <p:cNvSpPr>
            <a:spLocks noGrp="1" noChangeArrowheads="1"/>
          </p:cNvSpPr>
          <p:nvPr>
            <p:ph type="title"/>
          </p:nvPr>
        </p:nvSpPr>
        <p:spPr bwMode="auto">
          <a:xfrm>
            <a:off x="609680" y="274638"/>
            <a:ext cx="10972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Rectangle 4"/>
          <p:cNvSpPr>
            <a:spLocks noGrp="1" noChangeArrowheads="1"/>
          </p:cNvSpPr>
          <p:nvPr>
            <p:ph type="body" idx="1"/>
          </p:nvPr>
        </p:nvSpPr>
        <p:spPr bwMode="auto">
          <a:xfrm>
            <a:off x="609680" y="1600201"/>
            <a:ext cx="1097264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 第二级</a:t>
            </a:r>
            <a:endParaRPr lang="zh-CN" altLang="en-US"/>
          </a:p>
          <a:p>
            <a:pPr lvl="2"/>
            <a:r>
              <a:rPr lang="zh-CN" altLang="en-US"/>
              <a:t> 第三级</a:t>
            </a:r>
            <a:endParaRPr lang="zh-CN" altLang="en-US"/>
          </a:p>
          <a:p>
            <a:pPr lvl="3"/>
            <a:r>
              <a:rPr lang="zh-CN" altLang="en-US"/>
              <a:t> 第四级</a:t>
            </a:r>
            <a:endParaRPr lang="zh-CN" altLang="en-US"/>
          </a:p>
          <a:p>
            <a:pPr lvl="4"/>
            <a:r>
              <a:rPr lang="zh-CN" altLang="en-US"/>
              <a:t> 第五级</a:t>
            </a:r>
            <a:endParaRPr lang="zh-CN" altLang="en-US"/>
          </a:p>
        </p:txBody>
      </p:sp>
      <p:sp>
        <p:nvSpPr>
          <p:cNvPr id="17413" name="Rectangle 5"/>
          <p:cNvSpPr>
            <a:spLocks noGrp="1" noChangeArrowheads="1"/>
          </p:cNvSpPr>
          <p:nvPr>
            <p:ph type="dt" sz="half" idx="2"/>
          </p:nvPr>
        </p:nvSpPr>
        <p:spPr bwMode="auto">
          <a:xfrm>
            <a:off x="609680" y="6245225"/>
            <a:ext cx="284517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宋体" pitchFamily="2" charset="-122"/>
              </a:defRPr>
            </a:lvl1pPr>
          </a:lstStyle>
          <a:p>
            <a:fld id="{A80CB818-7379-467D-8E76-EF9D9074A26C}" type="datetime2">
              <a:rPr lang="en-US" smtClean="0"/>
            </a:fld>
            <a:endParaRPr lang="en-US" dirty="0"/>
          </a:p>
        </p:txBody>
      </p:sp>
      <p:sp>
        <p:nvSpPr>
          <p:cNvPr id="17414" name="Rectangle 6"/>
          <p:cNvSpPr>
            <a:spLocks noGrp="1" noChangeArrowheads="1"/>
          </p:cNvSpPr>
          <p:nvPr>
            <p:ph type="ftr" sz="quarter" idx="3"/>
          </p:nvPr>
        </p:nvSpPr>
        <p:spPr bwMode="auto">
          <a:xfrm>
            <a:off x="4166143" y="6245225"/>
            <a:ext cx="3859715"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宋体" pitchFamily="2" charset="-122"/>
              </a:defRPr>
            </a:lvl1pPr>
          </a:lstStyle>
          <a:p>
            <a:pPr algn="r"/>
            <a:endParaRPr lang="en-US" dirty="0"/>
          </a:p>
        </p:txBody>
      </p:sp>
      <p:sp>
        <p:nvSpPr>
          <p:cNvPr id="17415" name="Rectangle 7"/>
          <p:cNvSpPr>
            <a:spLocks noGrp="1" noChangeArrowheads="1"/>
          </p:cNvSpPr>
          <p:nvPr>
            <p:ph type="sldNum" sz="quarter" idx="4"/>
          </p:nvPr>
        </p:nvSpPr>
        <p:spPr bwMode="auto">
          <a:xfrm>
            <a:off x="8737150" y="6245225"/>
            <a:ext cx="284517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宋体" pitchFamily="2" charset="-122"/>
              </a:defRPr>
            </a:lvl1pPr>
          </a:lstStyle>
          <a:p>
            <a:fld id="{0CFEC368-1D7A-4F81-ABF6-AE0E36BAF64C}"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ransition>
    <p:fade/>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9pPr>
    </p:titleStyle>
    <p:bodyStyle>
      <a:lvl1pPr marL="342900" indent="-342900" algn="l" rtl="0" eaLnBrk="1" fontAlgn="base" hangingPunct="1">
        <a:spcBef>
          <a:spcPct val="20000"/>
        </a:spcBef>
        <a:spcAft>
          <a:spcPct val="0"/>
        </a:spcAft>
        <a:buBlip>
          <a:blip r:embed="rId1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3"/>
          <p:cNvSpPr>
            <a:spLocks noGrp="1" noChangeArrowheads="1"/>
          </p:cNvSpPr>
          <p:nvPr>
            <p:ph type="title"/>
          </p:nvPr>
        </p:nvSpPr>
        <p:spPr bwMode="auto">
          <a:xfrm>
            <a:off x="609680" y="274638"/>
            <a:ext cx="10972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Rectangle 4"/>
          <p:cNvSpPr>
            <a:spLocks noGrp="1" noChangeArrowheads="1"/>
          </p:cNvSpPr>
          <p:nvPr>
            <p:ph type="body" idx="1"/>
          </p:nvPr>
        </p:nvSpPr>
        <p:spPr bwMode="auto">
          <a:xfrm>
            <a:off x="609680" y="1600201"/>
            <a:ext cx="1097264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 第二级</a:t>
            </a:r>
            <a:endParaRPr lang="zh-CN" altLang="en-US"/>
          </a:p>
          <a:p>
            <a:pPr lvl="2"/>
            <a:r>
              <a:rPr lang="zh-CN" altLang="en-US"/>
              <a:t> 第三级</a:t>
            </a:r>
            <a:endParaRPr lang="zh-CN" altLang="en-US"/>
          </a:p>
          <a:p>
            <a:pPr lvl="3"/>
            <a:r>
              <a:rPr lang="zh-CN" altLang="en-US"/>
              <a:t> 第四级</a:t>
            </a:r>
            <a:endParaRPr lang="zh-CN" altLang="en-US"/>
          </a:p>
          <a:p>
            <a:pPr lvl="4"/>
            <a:r>
              <a:rPr lang="zh-CN" altLang="en-US"/>
              <a:t> 第五级</a:t>
            </a:r>
            <a:endParaRPr lang="zh-CN" altLang="en-US"/>
          </a:p>
        </p:txBody>
      </p:sp>
      <p:sp>
        <p:nvSpPr>
          <p:cNvPr id="17413" name="Rectangle 5"/>
          <p:cNvSpPr>
            <a:spLocks noGrp="1" noChangeArrowheads="1"/>
          </p:cNvSpPr>
          <p:nvPr>
            <p:ph type="dt" sz="half" idx="2"/>
          </p:nvPr>
        </p:nvSpPr>
        <p:spPr bwMode="auto">
          <a:xfrm>
            <a:off x="609680" y="6245225"/>
            <a:ext cx="284517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宋体" pitchFamily="2" charset="-122"/>
              </a:defRPr>
            </a:lvl1pPr>
          </a:lstStyle>
          <a:p>
            <a:fld id="{A80CB818-7379-467D-8E76-EF9D9074A26C}" type="datetime2">
              <a:rPr lang="en-US" smtClean="0"/>
            </a:fld>
            <a:endParaRPr lang="en-US" dirty="0"/>
          </a:p>
        </p:txBody>
      </p:sp>
      <p:sp>
        <p:nvSpPr>
          <p:cNvPr id="17414" name="Rectangle 6"/>
          <p:cNvSpPr>
            <a:spLocks noGrp="1" noChangeArrowheads="1"/>
          </p:cNvSpPr>
          <p:nvPr>
            <p:ph type="ftr" sz="quarter" idx="3"/>
          </p:nvPr>
        </p:nvSpPr>
        <p:spPr bwMode="auto">
          <a:xfrm>
            <a:off x="4166143" y="6245225"/>
            <a:ext cx="3859715"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宋体" pitchFamily="2" charset="-122"/>
              </a:defRPr>
            </a:lvl1pPr>
          </a:lstStyle>
          <a:p>
            <a:pPr algn="r"/>
            <a:endParaRPr lang="en-US" dirty="0"/>
          </a:p>
        </p:txBody>
      </p:sp>
      <p:sp>
        <p:nvSpPr>
          <p:cNvPr id="17415" name="Rectangle 7"/>
          <p:cNvSpPr>
            <a:spLocks noGrp="1" noChangeArrowheads="1"/>
          </p:cNvSpPr>
          <p:nvPr>
            <p:ph type="sldNum" sz="quarter" idx="4"/>
          </p:nvPr>
        </p:nvSpPr>
        <p:spPr bwMode="auto">
          <a:xfrm>
            <a:off x="8737150" y="6245225"/>
            <a:ext cx="284517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宋体" pitchFamily="2" charset="-122"/>
              </a:defRPr>
            </a:lvl1pPr>
          </a:lstStyle>
          <a:p>
            <a:fld id="{0CFEC368-1D7A-4F81-ABF6-AE0E36BAF64C}"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transition>
    <p:fade/>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9pPr>
    </p:titleStyle>
    <p:bodyStyle>
      <a:lvl1pPr marL="342900" indent="-342900" algn="l" rtl="0" eaLnBrk="1" fontAlgn="base" hangingPunct="1">
        <a:spcBef>
          <a:spcPct val="20000"/>
        </a:spcBef>
        <a:spcAft>
          <a:spcPct val="0"/>
        </a:spcAft>
        <a:buBlip>
          <a:blip r:embed="rId1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3"/>
          <p:cNvSpPr>
            <a:spLocks noGrp="1" noChangeArrowheads="1"/>
          </p:cNvSpPr>
          <p:nvPr>
            <p:ph type="title"/>
          </p:nvPr>
        </p:nvSpPr>
        <p:spPr bwMode="auto">
          <a:xfrm>
            <a:off x="609680" y="274638"/>
            <a:ext cx="10972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Rectangle 4"/>
          <p:cNvSpPr>
            <a:spLocks noGrp="1" noChangeArrowheads="1"/>
          </p:cNvSpPr>
          <p:nvPr>
            <p:ph type="body" idx="1"/>
          </p:nvPr>
        </p:nvSpPr>
        <p:spPr bwMode="auto">
          <a:xfrm>
            <a:off x="609680" y="1600201"/>
            <a:ext cx="1097264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 第二级</a:t>
            </a:r>
            <a:endParaRPr lang="zh-CN" altLang="en-US"/>
          </a:p>
          <a:p>
            <a:pPr lvl="2"/>
            <a:r>
              <a:rPr lang="zh-CN" altLang="en-US"/>
              <a:t> 第三级</a:t>
            </a:r>
            <a:endParaRPr lang="zh-CN" altLang="en-US"/>
          </a:p>
          <a:p>
            <a:pPr lvl="3"/>
            <a:r>
              <a:rPr lang="zh-CN" altLang="en-US"/>
              <a:t> 第四级</a:t>
            </a:r>
            <a:endParaRPr lang="zh-CN" altLang="en-US"/>
          </a:p>
          <a:p>
            <a:pPr lvl="4"/>
            <a:r>
              <a:rPr lang="zh-CN" altLang="en-US"/>
              <a:t> 第五级</a:t>
            </a:r>
            <a:endParaRPr lang="zh-CN" altLang="en-US"/>
          </a:p>
        </p:txBody>
      </p:sp>
      <p:sp>
        <p:nvSpPr>
          <p:cNvPr id="17413" name="Rectangle 5"/>
          <p:cNvSpPr>
            <a:spLocks noGrp="1" noChangeArrowheads="1"/>
          </p:cNvSpPr>
          <p:nvPr>
            <p:ph type="dt" sz="half" idx="2"/>
          </p:nvPr>
        </p:nvSpPr>
        <p:spPr bwMode="auto">
          <a:xfrm>
            <a:off x="609680" y="6245225"/>
            <a:ext cx="284517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宋体" pitchFamily="2" charset="-122"/>
              </a:defRPr>
            </a:lvl1pPr>
          </a:lstStyle>
          <a:p>
            <a:fld id="{A80CB818-7379-467D-8E76-EF9D9074A26C}" type="datetime2">
              <a:rPr lang="en-US" smtClean="0"/>
            </a:fld>
            <a:endParaRPr lang="en-US" dirty="0"/>
          </a:p>
        </p:txBody>
      </p:sp>
      <p:sp>
        <p:nvSpPr>
          <p:cNvPr id="17414" name="Rectangle 6"/>
          <p:cNvSpPr>
            <a:spLocks noGrp="1" noChangeArrowheads="1"/>
          </p:cNvSpPr>
          <p:nvPr>
            <p:ph type="ftr" sz="quarter" idx="3"/>
          </p:nvPr>
        </p:nvSpPr>
        <p:spPr bwMode="auto">
          <a:xfrm>
            <a:off x="4166143" y="6245225"/>
            <a:ext cx="3859715"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宋体" pitchFamily="2" charset="-122"/>
              </a:defRPr>
            </a:lvl1pPr>
          </a:lstStyle>
          <a:p>
            <a:pPr algn="r"/>
            <a:endParaRPr lang="en-US" dirty="0"/>
          </a:p>
        </p:txBody>
      </p:sp>
      <p:sp>
        <p:nvSpPr>
          <p:cNvPr id="17415" name="Rectangle 7"/>
          <p:cNvSpPr>
            <a:spLocks noGrp="1" noChangeArrowheads="1"/>
          </p:cNvSpPr>
          <p:nvPr>
            <p:ph type="sldNum" sz="quarter" idx="4"/>
          </p:nvPr>
        </p:nvSpPr>
        <p:spPr bwMode="auto">
          <a:xfrm>
            <a:off x="8737150" y="6245225"/>
            <a:ext cx="284517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宋体" pitchFamily="2" charset="-122"/>
              </a:defRPr>
            </a:lvl1pPr>
          </a:lstStyle>
          <a:p>
            <a:fld id="{0CFEC368-1D7A-4F81-ABF6-AE0E36BAF64C}"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transition>
    <p:fade/>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9pPr>
    </p:titleStyle>
    <p:bodyStyle>
      <a:lvl1pPr marL="342900" indent="-342900" algn="l" rtl="0" eaLnBrk="1" fontAlgn="base" hangingPunct="1">
        <a:spcBef>
          <a:spcPct val="20000"/>
        </a:spcBef>
        <a:spcAft>
          <a:spcPct val="0"/>
        </a:spcAft>
        <a:buBlip>
          <a:blip r:embed="rId1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3"/>
          <p:cNvSpPr>
            <a:spLocks noGrp="1" noChangeArrowheads="1"/>
          </p:cNvSpPr>
          <p:nvPr>
            <p:ph type="title"/>
          </p:nvPr>
        </p:nvSpPr>
        <p:spPr bwMode="auto">
          <a:xfrm>
            <a:off x="609680" y="274638"/>
            <a:ext cx="10972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Rectangle 4"/>
          <p:cNvSpPr>
            <a:spLocks noGrp="1" noChangeArrowheads="1"/>
          </p:cNvSpPr>
          <p:nvPr>
            <p:ph type="body" idx="1"/>
          </p:nvPr>
        </p:nvSpPr>
        <p:spPr bwMode="auto">
          <a:xfrm>
            <a:off x="609680" y="1600201"/>
            <a:ext cx="1097264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 第二级</a:t>
            </a:r>
            <a:endParaRPr lang="zh-CN" altLang="en-US"/>
          </a:p>
          <a:p>
            <a:pPr lvl="2"/>
            <a:r>
              <a:rPr lang="zh-CN" altLang="en-US"/>
              <a:t> 第三级</a:t>
            </a:r>
            <a:endParaRPr lang="zh-CN" altLang="en-US"/>
          </a:p>
          <a:p>
            <a:pPr lvl="3"/>
            <a:r>
              <a:rPr lang="zh-CN" altLang="en-US"/>
              <a:t> 第四级</a:t>
            </a:r>
            <a:endParaRPr lang="zh-CN" altLang="en-US"/>
          </a:p>
          <a:p>
            <a:pPr lvl="4"/>
            <a:r>
              <a:rPr lang="zh-CN" altLang="en-US"/>
              <a:t> 第五级</a:t>
            </a:r>
            <a:endParaRPr lang="zh-CN" altLang="en-US"/>
          </a:p>
        </p:txBody>
      </p:sp>
      <p:sp>
        <p:nvSpPr>
          <p:cNvPr id="17413" name="Rectangle 5"/>
          <p:cNvSpPr>
            <a:spLocks noGrp="1" noChangeArrowheads="1"/>
          </p:cNvSpPr>
          <p:nvPr>
            <p:ph type="dt" sz="half" idx="2"/>
          </p:nvPr>
        </p:nvSpPr>
        <p:spPr bwMode="auto">
          <a:xfrm>
            <a:off x="609680" y="6245225"/>
            <a:ext cx="284517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宋体" pitchFamily="2" charset="-122"/>
              </a:defRPr>
            </a:lvl1pPr>
          </a:lstStyle>
          <a:p>
            <a:fld id="{A80CB818-7379-467D-8E76-EF9D9074A26C}" type="datetime2">
              <a:rPr lang="en-US" smtClean="0"/>
            </a:fld>
            <a:endParaRPr lang="en-US" dirty="0"/>
          </a:p>
        </p:txBody>
      </p:sp>
      <p:sp>
        <p:nvSpPr>
          <p:cNvPr id="17414" name="Rectangle 6"/>
          <p:cNvSpPr>
            <a:spLocks noGrp="1" noChangeArrowheads="1"/>
          </p:cNvSpPr>
          <p:nvPr>
            <p:ph type="ftr" sz="quarter" idx="3"/>
          </p:nvPr>
        </p:nvSpPr>
        <p:spPr bwMode="auto">
          <a:xfrm>
            <a:off x="4166143" y="6245225"/>
            <a:ext cx="3859715"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宋体" pitchFamily="2" charset="-122"/>
              </a:defRPr>
            </a:lvl1pPr>
          </a:lstStyle>
          <a:p>
            <a:pPr algn="r"/>
            <a:endParaRPr lang="en-US" dirty="0"/>
          </a:p>
        </p:txBody>
      </p:sp>
      <p:sp>
        <p:nvSpPr>
          <p:cNvPr id="17415" name="Rectangle 7"/>
          <p:cNvSpPr>
            <a:spLocks noGrp="1" noChangeArrowheads="1"/>
          </p:cNvSpPr>
          <p:nvPr>
            <p:ph type="sldNum" sz="quarter" idx="4"/>
          </p:nvPr>
        </p:nvSpPr>
        <p:spPr bwMode="auto">
          <a:xfrm>
            <a:off x="8737150" y="6245225"/>
            <a:ext cx="284517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宋体" pitchFamily="2" charset="-122"/>
              </a:defRPr>
            </a:lvl1pPr>
          </a:lstStyle>
          <a:p>
            <a:fld id="{0CFEC368-1D7A-4F81-ABF6-AE0E36BAF64C}"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transition>
    <p:fade/>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9pPr>
    </p:titleStyle>
    <p:bodyStyle>
      <a:lvl1pPr marL="342900" indent="-342900" algn="l" rtl="0" eaLnBrk="1" fontAlgn="base" hangingPunct="1">
        <a:spcBef>
          <a:spcPct val="20000"/>
        </a:spcBef>
        <a:spcAft>
          <a:spcPct val="0"/>
        </a:spcAft>
        <a:buBlip>
          <a:blip r:embed="rId1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3"/>
          <p:cNvSpPr>
            <a:spLocks noGrp="1" noChangeArrowheads="1"/>
          </p:cNvSpPr>
          <p:nvPr>
            <p:ph type="title"/>
          </p:nvPr>
        </p:nvSpPr>
        <p:spPr bwMode="auto">
          <a:xfrm>
            <a:off x="609680" y="274638"/>
            <a:ext cx="10972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Rectangle 4"/>
          <p:cNvSpPr>
            <a:spLocks noGrp="1" noChangeArrowheads="1"/>
          </p:cNvSpPr>
          <p:nvPr>
            <p:ph type="body" idx="1"/>
          </p:nvPr>
        </p:nvSpPr>
        <p:spPr bwMode="auto">
          <a:xfrm>
            <a:off x="609680" y="1600201"/>
            <a:ext cx="1097264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 第二级</a:t>
            </a:r>
            <a:endParaRPr lang="zh-CN" altLang="en-US"/>
          </a:p>
          <a:p>
            <a:pPr lvl="2"/>
            <a:r>
              <a:rPr lang="zh-CN" altLang="en-US"/>
              <a:t> 第三级</a:t>
            </a:r>
            <a:endParaRPr lang="zh-CN" altLang="en-US"/>
          </a:p>
          <a:p>
            <a:pPr lvl="3"/>
            <a:r>
              <a:rPr lang="zh-CN" altLang="en-US"/>
              <a:t> 第四级</a:t>
            </a:r>
            <a:endParaRPr lang="zh-CN" altLang="en-US"/>
          </a:p>
          <a:p>
            <a:pPr lvl="4"/>
            <a:r>
              <a:rPr lang="zh-CN" altLang="en-US"/>
              <a:t> 第五级</a:t>
            </a:r>
            <a:endParaRPr lang="zh-CN" altLang="en-US"/>
          </a:p>
        </p:txBody>
      </p:sp>
      <p:sp>
        <p:nvSpPr>
          <p:cNvPr id="17413" name="Rectangle 5"/>
          <p:cNvSpPr>
            <a:spLocks noGrp="1" noChangeArrowheads="1"/>
          </p:cNvSpPr>
          <p:nvPr>
            <p:ph type="dt" sz="half" idx="2"/>
          </p:nvPr>
        </p:nvSpPr>
        <p:spPr bwMode="auto">
          <a:xfrm>
            <a:off x="609680" y="6245225"/>
            <a:ext cx="284517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宋体" pitchFamily="2" charset="-122"/>
              </a:defRPr>
            </a:lvl1pPr>
          </a:lstStyle>
          <a:p>
            <a:fld id="{A80CB818-7379-467D-8E76-EF9D9074A26C}" type="datetime2">
              <a:rPr lang="en-US" smtClean="0"/>
            </a:fld>
            <a:endParaRPr lang="en-US" dirty="0"/>
          </a:p>
        </p:txBody>
      </p:sp>
      <p:sp>
        <p:nvSpPr>
          <p:cNvPr id="17414" name="Rectangle 6"/>
          <p:cNvSpPr>
            <a:spLocks noGrp="1" noChangeArrowheads="1"/>
          </p:cNvSpPr>
          <p:nvPr>
            <p:ph type="ftr" sz="quarter" idx="3"/>
          </p:nvPr>
        </p:nvSpPr>
        <p:spPr bwMode="auto">
          <a:xfrm>
            <a:off x="4166143" y="6245225"/>
            <a:ext cx="3859715"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宋体" pitchFamily="2" charset="-122"/>
              </a:defRPr>
            </a:lvl1pPr>
          </a:lstStyle>
          <a:p>
            <a:pPr algn="r"/>
            <a:endParaRPr lang="en-US" dirty="0"/>
          </a:p>
        </p:txBody>
      </p:sp>
      <p:sp>
        <p:nvSpPr>
          <p:cNvPr id="17415" name="Rectangle 7"/>
          <p:cNvSpPr>
            <a:spLocks noGrp="1" noChangeArrowheads="1"/>
          </p:cNvSpPr>
          <p:nvPr>
            <p:ph type="sldNum" sz="quarter" idx="4"/>
          </p:nvPr>
        </p:nvSpPr>
        <p:spPr bwMode="auto">
          <a:xfrm>
            <a:off x="8737150" y="6245225"/>
            <a:ext cx="284517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宋体" pitchFamily="2" charset="-122"/>
              </a:defRPr>
            </a:lvl1pPr>
          </a:lstStyle>
          <a:p>
            <a:fld id="{0CFEC368-1D7A-4F81-ABF6-AE0E36BAF64C}"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transition>
    <p:fade/>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9pPr>
    </p:titleStyle>
    <p:bodyStyle>
      <a:lvl1pPr marL="342900" indent="-342900" algn="l" rtl="0" eaLnBrk="1" fontAlgn="base" hangingPunct="1">
        <a:spcBef>
          <a:spcPct val="20000"/>
        </a:spcBef>
        <a:spcAft>
          <a:spcPct val="0"/>
        </a:spcAft>
        <a:buBlip>
          <a:blip r:embed="rId1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3"/>
          <p:cNvSpPr>
            <a:spLocks noGrp="1" noChangeArrowheads="1"/>
          </p:cNvSpPr>
          <p:nvPr>
            <p:ph type="title"/>
          </p:nvPr>
        </p:nvSpPr>
        <p:spPr bwMode="auto">
          <a:xfrm>
            <a:off x="609680" y="274638"/>
            <a:ext cx="10972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Rectangle 4"/>
          <p:cNvSpPr>
            <a:spLocks noGrp="1" noChangeArrowheads="1"/>
          </p:cNvSpPr>
          <p:nvPr>
            <p:ph type="body" idx="1"/>
          </p:nvPr>
        </p:nvSpPr>
        <p:spPr bwMode="auto">
          <a:xfrm>
            <a:off x="609680" y="1600201"/>
            <a:ext cx="1097264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 第二级</a:t>
            </a:r>
            <a:endParaRPr lang="zh-CN" altLang="en-US"/>
          </a:p>
          <a:p>
            <a:pPr lvl="2"/>
            <a:r>
              <a:rPr lang="zh-CN" altLang="en-US"/>
              <a:t> 第三级</a:t>
            </a:r>
            <a:endParaRPr lang="zh-CN" altLang="en-US"/>
          </a:p>
          <a:p>
            <a:pPr lvl="3"/>
            <a:r>
              <a:rPr lang="zh-CN" altLang="en-US"/>
              <a:t> 第四级</a:t>
            </a:r>
            <a:endParaRPr lang="zh-CN" altLang="en-US"/>
          </a:p>
          <a:p>
            <a:pPr lvl="4"/>
            <a:r>
              <a:rPr lang="zh-CN" altLang="en-US"/>
              <a:t> 第五级</a:t>
            </a:r>
            <a:endParaRPr lang="zh-CN" altLang="en-US"/>
          </a:p>
        </p:txBody>
      </p:sp>
      <p:sp>
        <p:nvSpPr>
          <p:cNvPr id="17413" name="Rectangle 5"/>
          <p:cNvSpPr>
            <a:spLocks noGrp="1" noChangeArrowheads="1"/>
          </p:cNvSpPr>
          <p:nvPr>
            <p:ph type="dt" sz="half" idx="2"/>
          </p:nvPr>
        </p:nvSpPr>
        <p:spPr bwMode="auto">
          <a:xfrm>
            <a:off x="609680" y="6245225"/>
            <a:ext cx="284517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宋体" pitchFamily="2" charset="-122"/>
              </a:defRPr>
            </a:lvl1pPr>
          </a:lstStyle>
          <a:p>
            <a:fld id="{A80CB818-7379-467D-8E76-EF9D9074A26C}" type="datetime2">
              <a:rPr lang="en-US" smtClean="0"/>
            </a:fld>
            <a:endParaRPr lang="en-US" dirty="0"/>
          </a:p>
        </p:txBody>
      </p:sp>
      <p:sp>
        <p:nvSpPr>
          <p:cNvPr id="17414" name="Rectangle 6"/>
          <p:cNvSpPr>
            <a:spLocks noGrp="1" noChangeArrowheads="1"/>
          </p:cNvSpPr>
          <p:nvPr>
            <p:ph type="ftr" sz="quarter" idx="3"/>
          </p:nvPr>
        </p:nvSpPr>
        <p:spPr bwMode="auto">
          <a:xfrm>
            <a:off x="4166143" y="6245225"/>
            <a:ext cx="3859715"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宋体" pitchFamily="2" charset="-122"/>
              </a:defRPr>
            </a:lvl1pPr>
          </a:lstStyle>
          <a:p>
            <a:pPr algn="r"/>
            <a:endParaRPr lang="en-US" dirty="0"/>
          </a:p>
        </p:txBody>
      </p:sp>
      <p:sp>
        <p:nvSpPr>
          <p:cNvPr id="17415" name="Rectangle 7"/>
          <p:cNvSpPr>
            <a:spLocks noGrp="1" noChangeArrowheads="1"/>
          </p:cNvSpPr>
          <p:nvPr>
            <p:ph type="sldNum" sz="quarter" idx="4"/>
          </p:nvPr>
        </p:nvSpPr>
        <p:spPr bwMode="auto">
          <a:xfrm>
            <a:off x="8737150" y="6245225"/>
            <a:ext cx="284517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宋体" pitchFamily="2" charset="-122"/>
              </a:defRPr>
            </a:lvl1pPr>
          </a:lstStyle>
          <a:p>
            <a:fld id="{0CFEC368-1D7A-4F81-ABF6-AE0E36BAF64C}"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transition>
    <p:fade/>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9pPr>
    </p:titleStyle>
    <p:bodyStyle>
      <a:lvl1pPr marL="342900" indent="-342900" algn="l" rtl="0" eaLnBrk="1" fontAlgn="base" hangingPunct="1">
        <a:spcBef>
          <a:spcPct val="20000"/>
        </a:spcBef>
        <a:spcAft>
          <a:spcPct val="0"/>
        </a:spcAft>
        <a:buBlip>
          <a:blip r:embed="rId1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3"/>
          <p:cNvSpPr>
            <a:spLocks noGrp="1" noChangeArrowheads="1"/>
          </p:cNvSpPr>
          <p:nvPr>
            <p:ph type="title"/>
          </p:nvPr>
        </p:nvSpPr>
        <p:spPr bwMode="auto">
          <a:xfrm>
            <a:off x="609680" y="274638"/>
            <a:ext cx="10972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Rectangle 4"/>
          <p:cNvSpPr>
            <a:spLocks noGrp="1" noChangeArrowheads="1"/>
          </p:cNvSpPr>
          <p:nvPr>
            <p:ph type="body" idx="1"/>
          </p:nvPr>
        </p:nvSpPr>
        <p:spPr bwMode="auto">
          <a:xfrm>
            <a:off x="609680" y="1600201"/>
            <a:ext cx="1097264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 第二级</a:t>
            </a:r>
            <a:endParaRPr lang="zh-CN" altLang="en-US"/>
          </a:p>
          <a:p>
            <a:pPr lvl="2"/>
            <a:r>
              <a:rPr lang="zh-CN" altLang="en-US"/>
              <a:t> 第三级</a:t>
            </a:r>
            <a:endParaRPr lang="zh-CN" altLang="en-US"/>
          </a:p>
          <a:p>
            <a:pPr lvl="3"/>
            <a:r>
              <a:rPr lang="zh-CN" altLang="en-US"/>
              <a:t> 第四级</a:t>
            </a:r>
            <a:endParaRPr lang="zh-CN" altLang="en-US"/>
          </a:p>
          <a:p>
            <a:pPr lvl="4"/>
            <a:r>
              <a:rPr lang="zh-CN" altLang="en-US"/>
              <a:t> 第五级</a:t>
            </a:r>
            <a:endParaRPr lang="zh-CN" altLang="en-US"/>
          </a:p>
        </p:txBody>
      </p:sp>
      <p:sp>
        <p:nvSpPr>
          <p:cNvPr id="17413" name="Rectangle 5"/>
          <p:cNvSpPr>
            <a:spLocks noGrp="1" noChangeArrowheads="1"/>
          </p:cNvSpPr>
          <p:nvPr>
            <p:ph type="dt" sz="half" idx="2"/>
          </p:nvPr>
        </p:nvSpPr>
        <p:spPr bwMode="auto">
          <a:xfrm>
            <a:off x="609680" y="6245225"/>
            <a:ext cx="284517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宋体" pitchFamily="2" charset="-122"/>
              </a:defRPr>
            </a:lvl1pPr>
          </a:lstStyle>
          <a:p>
            <a:fld id="{A80CB818-7379-467D-8E76-EF9D9074A26C}" type="datetime2">
              <a:rPr lang="en-US" smtClean="0"/>
            </a:fld>
            <a:endParaRPr lang="en-US" dirty="0"/>
          </a:p>
        </p:txBody>
      </p:sp>
      <p:sp>
        <p:nvSpPr>
          <p:cNvPr id="17414" name="Rectangle 6"/>
          <p:cNvSpPr>
            <a:spLocks noGrp="1" noChangeArrowheads="1"/>
          </p:cNvSpPr>
          <p:nvPr>
            <p:ph type="ftr" sz="quarter" idx="3"/>
          </p:nvPr>
        </p:nvSpPr>
        <p:spPr bwMode="auto">
          <a:xfrm>
            <a:off x="4166143" y="6245225"/>
            <a:ext cx="3859715"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宋体" pitchFamily="2" charset="-122"/>
              </a:defRPr>
            </a:lvl1pPr>
          </a:lstStyle>
          <a:p>
            <a:pPr algn="r"/>
            <a:endParaRPr lang="en-US" dirty="0"/>
          </a:p>
        </p:txBody>
      </p:sp>
      <p:sp>
        <p:nvSpPr>
          <p:cNvPr id="17415" name="Rectangle 7"/>
          <p:cNvSpPr>
            <a:spLocks noGrp="1" noChangeArrowheads="1"/>
          </p:cNvSpPr>
          <p:nvPr>
            <p:ph type="sldNum" sz="quarter" idx="4"/>
          </p:nvPr>
        </p:nvSpPr>
        <p:spPr bwMode="auto">
          <a:xfrm>
            <a:off x="8737150" y="6245225"/>
            <a:ext cx="284517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宋体" pitchFamily="2" charset="-122"/>
              </a:defRPr>
            </a:lvl1pPr>
          </a:lstStyle>
          <a:p>
            <a:fld id="{0CFEC368-1D7A-4F81-ABF6-AE0E36BAF64C}"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Lst>
  <p:transition>
    <p:fade/>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9pPr>
    </p:titleStyle>
    <p:bodyStyle>
      <a:lvl1pPr marL="342900" indent="-342900" algn="l" rtl="0" eaLnBrk="1" fontAlgn="base" hangingPunct="1">
        <a:spcBef>
          <a:spcPct val="20000"/>
        </a:spcBef>
        <a:spcAft>
          <a:spcPct val="0"/>
        </a:spcAft>
        <a:buBlip>
          <a:blip r:embed="rId14"/>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3.png"/><Relationship Id="rId1" Type="http://schemas.openxmlformats.org/officeDocument/2006/relationships/image" Target="../media/image4.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4.png"/><Relationship Id="rId1"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5.png"/><Relationship Id="rId1" Type="http://schemas.openxmlformats.org/officeDocument/2006/relationships/image" Target="../media/image4.png"/></Relationships>
</file>

<file path=ppt/slides/_rels/slide104.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slideLayout" Target="../slideLayouts/slideLayout12.xml"/><Relationship Id="rId3" Type="http://schemas.openxmlformats.org/officeDocument/2006/relationships/image" Target="../media/image66.wmf"/><Relationship Id="rId2" Type="http://schemas.openxmlformats.org/officeDocument/2006/relationships/oleObject" Target="../embeddings/oleObject14.bin"/><Relationship Id="rId1" Type="http://schemas.openxmlformats.org/officeDocument/2006/relationships/image" Target="../media/image4.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7.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8.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20.xml"/><Relationship Id="rId1" Type="http://schemas.openxmlformats.org/officeDocument/2006/relationships/image" Target="../media/image69.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12.xml"/><Relationship Id="rId5" Type="http://schemas.openxmlformats.org/officeDocument/2006/relationships/image" Target="../media/image15.wmf"/><Relationship Id="rId4" Type="http://schemas.openxmlformats.org/officeDocument/2006/relationships/oleObject" Target="../embeddings/oleObject2.bin"/><Relationship Id="rId3" Type="http://schemas.openxmlformats.org/officeDocument/2006/relationships/image" Target="../media/image14.wmf"/><Relationship Id="rId2" Type="http://schemas.openxmlformats.org/officeDocument/2006/relationships/oleObject" Target="../embeddings/oleObject1.bin"/><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03.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12.xml"/><Relationship Id="rId5" Type="http://schemas.openxmlformats.org/officeDocument/2006/relationships/image" Target="../media/image17.wmf"/><Relationship Id="rId4" Type="http://schemas.openxmlformats.org/officeDocument/2006/relationships/oleObject" Target="../embeddings/oleObject4.bin"/><Relationship Id="rId3" Type="http://schemas.openxmlformats.org/officeDocument/2006/relationships/image" Target="../media/image16.wmf"/><Relationship Id="rId2" Type="http://schemas.openxmlformats.org/officeDocument/2006/relationships/oleObject" Target="../embeddings/oleObject3.bin"/><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8.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9.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0.png"/><Relationship Id="rId1" Type="http://schemas.openxmlformats.org/officeDocument/2006/relationships/image" Target="../media/image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16.xml"/><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36.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12.xml"/><Relationship Id="rId3" Type="http://schemas.openxmlformats.org/officeDocument/2006/relationships/image" Target="../media/image21.wmf"/><Relationship Id="rId2" Type="http://schemas.openxmlformats.org/officeDocument/2006/relationships/oleObject" Target="../embeddings/oleObject5.bin"/><Relationship Id="rId1" Type="http://schemas.openxmlformats.org/officeDocument/2006/relationships/image" Target="../media/image4.png"/></Relationships>
</file>

<file path=ppt/slides/_rels/slide37.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2.xml"/><Relationship Id="rId2" Type="http://schemas.openxmlformats.org/officeDocument/2006/relationships/image" Target="../media/image22.wmf"/><Relationship Id="rId1" Type="http://schemas.openxmlformats.org/officeDocument/2006/relationships/oleObject" Target="../embeddings/oleObject6.bin"/></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41.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2.xml"/><Relationship Id="rId2" Type="http://schemas.openxmlformats.org/officeDocument/2006/relationships/image" Target="../media/image23.wmf"/><Relationship Id="rId1" Type="http://schemas.openxmlformats.org/officeDocument/2006/relationships/oleObject" Target="../embeddings/oleObject7.bin"/></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2.xml"/><Relationship Id="rId2" Type="http://schemas.openxmlformats.org/officeDocument/2006/relationships/image" Target="../media/image24.wmf"/><Relationship Id="rId1" Type="http://schemas.openxmlformats.org/officeDocument/2006/relationships/oleObject" Target="../embeddings/oleObject8.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29.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4.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14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4.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55.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53.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12.xml"/><Relationship Id="rId3" Type="http://schemas.openxmlformats.org/officeDocument/2006/relationships/image" Target="../media/image30.wmf"/><Relationship Id="rId2" Type="http://schemas.openxmlformats.org/officeDocument/2006/relationships/oleObject" Target="../embeddings/oleObject9.bin"/><Relationship Id="rId1" Type="http://schemas.openxmlformats.org/officeDocument/2006/relationships/image" Target="../media/image4.png"/></Relationships>
</file>

<file path=ppt/slides/_rels/slide54.xml.rels><?xml version="1.0" encoding="UTF-8" standalone="yes"?>
<Relationships xmlns="http://schemas.openxmlformats.org/package/2006/relationships"><Relationship Id="rId7" Type="http://schemas.openxmlformats.org/officeDocument/2006/relationships/vmlDrawing" Target="../drawings/vmlDrawing8.vml"/><Relationship Id="rId6" Type="http://schemas.openxmlformats.org/officeDocument/2006/relationships/slideLayout" Target="../slideLayouts/slideLayout12.xml"/><Relationship Id="rId5" Type="http://schemas.openxmlformats.org/officeDocument/2006/relationships/image" Target="../media/image32.emf"/><Relationship Id="rId4" Type="http://schemas.openxmlformats.org/officeDocument/2006/relationships/oleObject" Target="../embeddings/oleObject11.bin"/><Relationship Id="rId3" Type="http://schemas.openxmlformats.org/officeDocument/2006/relationships/image" Target="../media/image31.wmf"/><Relationship Id="rId2" Type="http://schemas.openxmlformats.org/officeDocument/2006/relationships/oleObject" Target="../embeddings/oleObject10.bin"/><Relationship Id="rId1" Type="http://schemas.openxmlformats.org/officeDocument/2006/relationships/image" Target="../media/image4.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56.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12.xml"/><Relationship Id="rId3" Type="http://schemas.openxmlformats.org/officeDocument/2006/relationships/image" Target="../media/image33.wmf"/><Relationship Id="rId2" Type="http://schemas.openxmlformats.org/officeDocument/2006/relationships/oleObject" Target="../embeddings/oleObject12.bin"/><Relationship Id="rId1" Type="http://schemas.openxmlformats.org/officeDocument/2006/relationships/image" Target="../media/image4.png"/></Relationships>
</file>

<file path=ppt/slides/_rels/slide57.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slideLayout" Target="../slideLayouts/slideLayout12.xml"/><Relationship Id="rId3" Type="http://schemas.openxmlformats.org/officeDocument/2006/relationships/image" Target="../media/image34.wmf"/><Relationship Id="rId2" Type="http://schemas.openxmlformats.org/officeDocument/2006/relationships/oleObject" Target="../embeddings/oleObject13.bin"/><Relationship Id="rId1" Type="http://schemas.openxmlformats.org/officeDocument/2006/relationships/image" Target="../media/image4.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6.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9.png"/><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4.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0.png"/><Relationship Id="rId1" Type="http://schemas.openxmlformats.org/officeDocument/2006/relationships/image" Target="../media/image4.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66.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5.xml"/><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png"/></Relationships>
</file>

<file path=ppt/slides/_rels/slide67.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38.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png"/></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51.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64.xml"/><Relationship Id="rId2" Type="http://schemas.openxmlformats.org/officeDocument/2006/relationships/image" Target="../media/image51.png"/><Relationship Id="rId1" Type="http://schemas.openxmlformats.org/officeDocument/2006/relationships/image" Target="../media/image4.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7.xml"/><Relationship Id="rId2" Type="http://schemas.openxmlformats.org/officeDocument/2006/relationships/image" Target="../media/image52.png"/><Relationship Id="rId1" Type="http://schemas.openxmlformats.org/officeDocument/2006/relationships/image" Target="../media/image4.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68.xml"/><Relationship Id="rId1" Type="http://schemas.openxmlformats.org/officeDocument/2006/relationships/image" Target="../media/image53.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94.xml"/><Relationship Id="rId1" Type="http://schemas.openxmlformats.org/officeDocument/2006/relationships/image" Target="../media/image54.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07.xml"/><Relationship Id="rId1" Type="http://schemas.openxmlformats.org/officeDocument/2006/relationships/image" Target="../media/image55.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6.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7.wmf"/><Relationship Id="rId1" Type="http://schemas.openxmlformats.org/officeDocument/2006/relationships/image" Target="../media/image4.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81.xml"/><Relationship Id="rId2" Type="http://schemas.openxmlformats.org/officeDocument/2006/relationships/image" Target="../media/image57.wmf"/><Relationship Id="rId1" Type="http://schemas.openxmlformats.org/officeDocument/2006/relationships/image" Target="../media/image4.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98.xml.rels><?xml version="1.0" encoding="UTF-8" standalone="yes"?>
<Relationships xmlns="http://schemas.openxmlformats.org/package/2006/relationships"><Relationship Id="rId6" Type="http://schemas.openxmlformats.org/officeDocument/2006/relationships/slideLayout" Target="../slideLayouts/slideLayout90.xml"/><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4.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2.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ChangeArrowheads="1"/>
          </p:cNvSpPr>
          <p:nvPr>
            <p:ph type="title" idx="4294967295"/>
          </p:nvPr>
        </p:nvSpPr>
        <p:spPr>
          <a:xfrm>
            <a:off x="609600" y="909501"/>
            <a:ext cx="10972800" cy="5445125"/>
          </a:xfrm>
        </p:spPr>
        <p:txBody>
          <a:bodyPr tIns="36948"/>
          <a:lstStyle/>
          <a:p>
            <a:pPr>
              <a:lnSpc>
                <a:spcPct val="150000"/>
              </a:lnSpc>
              <a:tabLst>
                <a:tab pos="0" algn="l"/>
                <a:tab pos="423545" algn="l"/>
                <a:tab pos="850900" algn="l"/>
                <a:tab pos="1277620" algn="l"/>
                <a:tab pos="1704975" algn="l"/>
                <a:tab pos="2131695" algn="l"/>
                <a:tab pos="2559050" algn="l"/>
                <a:tab pos="2985770" algn="l"/>
                <a:tab pos="3413125" algn="l"/>
                <a:tab pos="3839845" algn="l"/>
                <a:tab pos="4267200" algn="l"/>
                <a:tab pos="4693920" algn="l"/>
                <a:tab pos="5121275" algn="l"/>
                <a:tab pos="5547995" algn="l"/>
                <a:tab pos="5975350" algn="l"/>
                <a:tab pos="6402070" algn="l"/>
                <a:tab pos="6829425" algn="l"/>
                <a:tab pos="7254875" algn="l"/>
                <a:tab pos="7681595" algn="l"/>
                <a:tab pos="8108950" algn="l"/>
                <a:tab pos="8535670" algn="l"/>
              </a:tabLst>
            </a:pPr>
            <a:r>
              <a:rPr lang="zh-CN" altLang="en-US" sz="3200" b="1" dirty="0">
                <a:solidFill>
                  <a:schemeClr val="tx1"/>
                </a:solidFill>
                <a:latin typeface="Microsoft JhengHei" panose="020B0604030504040204" pitchFamily="34" charset="-120"/>
                <a:ea typeface="Microsoft JhengHei" panose="020B0604030504040204" pitchFamily="34" charset="-120"/>
              </a:rPr>
              <a:t>离散数据及其应用</a:t>
            </a:r>
            <a:br>
              <a:rPr lang="en-US" altLang="zh-CN" sz="3200" b="1" dirty="0">
                <a:solidFill>
                  <a:schemeClr val="tx1"/>
                </a:solidFill>
                <a:latin typeface="Microsoft JhengHei" panose="020B0604030504040204" pitchFamily="34" charset="-120"/>
                <a:ea typeface="Microsoft JhengHei" panose="020B0604030504040204" pitchFamily="34" charset="-120"/>
              </a:rPr>
            </a:br>
            <a:r>
              <a:rPr lang="en-US" altLang="zh-CN" sz="3200" b="1" dirty="0">
                <a:solidFill>
                  <a:schemeClr val="tx1"/>
                </a:solidFill>
                <a:latin typeface="Microsoft JhengHei" panose="020B0604030504040204" pitchFamily="34" charset="-120"/>
                <a:ea typeface="Microsoft JhengHei" panose="020B0604030504040204" pitchFamily="34" charset="-120"/>
              </a:rPr>
              <a:t>Discrete Mathematics and Its Applications</a:t>
            </a:r>
            <a:br>
              <a:rPr lang="en-US" altLang="zh-CN" sz="3200" b="1" dirty="0">
                <a:solidFill>
                  <a:schemeClr val="tx1"/>
                </a:solidFill>
                <a:latin typeface="Microsoft JhengHei" panose="020B0604030504040204" pitchFamily="34" charset="-120"/>
                <a:ea typeface="Microsoft JhengHei" panose="020B0604030504040204" pitchFamily="34" charset="-120"/>
              </a:rPr>
            </a:br>
            <a:r>
              <a:rPr lang="zh-CN" altLang="en-US" sz="3200" b="1" dirty="0">
                <a:solidFill>
                  <a:schemeClr val="tx1"/>
                </a:solidFill>
                <a:latin typeface="Microsoft JhengHei" panose="020B0604030504040204" pitchFamily="34" charset="-120"/>
                <a:ea typeface="Microsoft JhengHei" panose="020B0604030504040204" pitchFamily="34" charset="-120"/>
              </a:rPr>
              <a:t>（</a:t>
            </a:r>
            <a:r>
              <a:rPr lang="en-US" altLang="zh-CN" sz="3200" b="1" dirty="0">
                <a:solidFill>
                  <a:schemeClr val="tx1"/>
                </a:solidFill>
                <a:latin typeface="Microsoft JhengHei" panose="020B0604030504040204" pitchFamily="34" charset="-120"/>
                <a:ea typeface="Microsoft JhengHei" panose="020B0604030504040204" pitchFamily="34" charset="-120"/>
              </a:rPr>
              <a:t>Eighth  Edition/Kenneth </a:t>
            </a:r>
            <a:r>
              <a:rPr lang="en-US" altLang="zh-CN" sz="3200" b="1" dirty="0" err="1">
                <a:solidFill>
                  <a:schemeClr val="tx1"/>
                </a:solidFill>
                <a:latin typeface="Microsoft JhengHei" panose="020B0604030504040204" pitchFamily="34" charset="-120"/>
                <a:ea typeface="Microsoft JhengHei" panose="020B0604030504040204" pitchFamily="34" charset="-120"/>
              </a:rPr>
              <a:t>H.Rosen</a:t>
            </a:r>
            <a:r>
              <a:rPr lang="zh-CN" altLang="en-US" sz="3200" b="1" dirty="0">
                <a:solidFill>
                  <a:schemeClr val="tx1"/>
                </a:solidFill>
                <a:latin typeface="Microsoft JhengHei" panose="020B0604030504040204" pitchFamily="34" charset="-120"/>
                <a:ea typeface="Microsoft JhengHei" panose="020B0604030504040204" pitchFamily="34" charset="-120"/>
              </a:rPr>
              <a:t>）</a:t>
            </a:r>
            <a:br>
              <a:rPr lang="en-US" altLang="zh-CN" sz="3800" b="1" dirty="0">
                <a:solidFill>
                  <a:schemeClr val="tx1"/>
                </a:solidFill>
                <a:latin typeface="Microsoft JhengHei" panose="020B0604030504040204" pitchFamily="34" charset="-120"/>
                <a:ea typeface="Microsoft JhengHei" panose="020B0604030504040204" pitchFamily="34" charset="-120"/>
              </a:rPr>
            </a:br>
            <a:br>
              <a:rPr lang="en-US" altLang="zh-CN" sz="2400" b="1" dirty="0">
                <a:solidFill>
                  <a:schemeClr val="tx1"/>
                </a:solidFill>
                <a:latin typeface="Microsoft JhengHei" panose="020B0604030504040204" pitchFamily="34" charset="-120"/>
                <a:ea typeface="Microsoft JhengHei" panose="020B0604030504040204" pitchFamily="34" charset="-120"/>
              </a:rPr>
            </a:br>
            <a:r>
              <a:rPr lang="zh-CN" altLang="en-US" sz="2400" b="1" dirty="0">
                <a:solidFill>
                  <a:schemeClr val="tx1"/>
                </a:solidFill>
                <a:latin typeface="Microsoft JhengHei" panose="020B0604030504040204" pitchFamily="34" charset="-120"/>
                <a:ea typeface="Microsoft JhengHei" panose="020B0604030504040204" pitchFamily="34" charset="-120"/>
              </a:rPr>
              <a:t>郭少勇 </a:t>
            </a:r>
            <a:r>
              <a:rPr lang="en-US" altLang="zh-CN" sz="2400" b="1" dirty="0">
                <a:solidFill>
                  <a:schemeClr val="tx1"/>
                </a:solidFill>
                <a:latin typeface="Microsoft JhengHei" panose="020B0604030504040204" pitchFamily="34" charset="-120"/>
                <a:ea typeface="Microsoft JhengHei" panose="020B0604030504040204" pitchFamily="34" charset="-120"/>
              </a:rPr>
              <a:t>(syguo@bupt.edu.cn)</a:t>
            </a:r>
            <a:br>
              <a:rPr lang="en-US" altLang="zh-CN" sz="2400" b="1" dirty="0">
                <a:solidFill>
                  <a:schemeClr val="tx1"/>
                </a:solidFill>
                <a:latin typeface="Microsoft JhengHei" panose="020B0604030504040204" pitchFamily="34" charset="-120"/>
                <a:ea typeface="Microsoft JhengHei" panose="020B0604030504040204" pitchFamily="34" charset="-120"/>
              </a:rPr>
            </a:br>
            <a:r>
              <a:rPr lang="zh-CN" altLang="en-US" sz="2400" b="1" dirty="0">
                <a:solidFill>
                  <a:schemeClr val="tx1"/>
                </a:solidFill>
                <a:latin typeface="Microsoft JhengHei" panose="020B0604030504040204" pitchFamily="34" charset="-120"/>
                <a:ea typeface="Microsoft JhengHei" panose="020B0604030504040204" pitchFamily="34" charset="-120"/>
              </a:rPr>
              <a:t>北京邮电大学</a:t>
            </a:r>
            <a:br>
              <a:rPr lang="en-US" altLang="zh-CN" sz="2400" b="1" dirty="0">
                <a:solidFill>
                  <a:schemeClr val="tx1"/>
                </a:solidFill>
                <a:latin typeface="Microsoft JhengHei" panose="020B0604030504040204" pitchFamily="34" charset="-120"/>
                <a:ea typeface="Microsoft JhengHei" panose="020B0604030504040204" pitchFamily="34" charset="-120"/>
              </a:rPr>
            </a:br>
            <a:r>
              <a:rPr lang="en-US" altLang="zh-CN" sz="2400" b="1" dirty="0">
                <a:solidFill>
                  <a:schemeClr val="tx1"/>
                </a:solidFill>
                <a:latin typeface="Microsoft JhengHei" panose="020B0604030504040204" pitchFamily="34" charset="-120"/>
                <a:ea typeface="Microsoft JhengHei" panose="020B0604030504040204" pitchFamily="34" charset="-120"/>
              </a:rPr>
              <a:t>2023.12</a:t>
            </a:r>
            <a:endParaRPr lang="en-US" altLang="zh-CN" b="1" dirty="0">
              <a:solidFill>
                <a:schemeClr val="tx1"/>
              </a:solidFill>
              <a:latin typeface="Microsoft JhengHei" panose="020B0604030504040204" pitchFamily="34" charset="-120"/>
              <a:ea typeface="Microsoft JhengHei" panose="020B0604030504040204" pitchFamily="34" charset="-12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9.1 </a:t>
            </a:r>
            <a:r>
              <a:rPr lang="en-US" altLang="zh-CN" sz="3200" kern="0"/>
              <a:t>Relations and Their Properties</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70000"/>
              </a:lnSpc>
              <a:spcBef>
                <a:spcPts val="0"/>
              </a:spcBef>
            </a:pPr>
            <a:r>
              <a:rPr lang="en-US" altLang="zh-CN" sz="2400" kern="0" dirty="0"/>
              <a:t>Ordered pair</a:t>
            </a:r>
            <a:r>
              <a:rPr lang="zh-CN" altLang="en-US" sz="2400" kern="0" dirty="0"/>
              <a:t>（有序对）</a:t>
            </a:r>
            <a:endParaRPr lang="en-US" altLang="zh-CN" sz="2400" kern="0" dirty="0"/>
          </a:p>
          <a:p>
            <a:pPr>
              <a:lnSpc>
                <a:spcPct val="170000"/>
              </a:lnSpc>
              <a:spcBef>
                <a:spcPts val="0"/>
              </a:spcBef>
            </a:pPr>
            <a:r>
              <a:rPr lang="en-US" altLang="zh-CN" sz="2400" kern="0" dirty="0">
                <a:solidFill>
                  <a:srgbClr val="003399"/>
                </a:solidFill>
              </a:rPr>
              <a:t>Cartesian product</a:t>
            </a:r>
            <a:r>
              <a:rPr lang="zh-CN" altLang="en-US" sz="2400" kern="0" dirty="0">
                <a:solidFill>
                  <a:srgbClr val="003399"/>
                </a:solidFill>
              </a:rPr>
              <a:t>（笛卡尔积）</a:t>
            </a:r>
            <a:endParaRPr lang="en-US" altLang="zh-CN" sz="2400" kern="0" dirty="0">
              <a:solidFill>
                <a:srgbClr val="003399"/>
              </a:solidFill>
            </a:endParaRPr>
          </a:p>
          <a:p>
            <a:pPr>
              <a:lnSpc>
                <a:spcPct val="170000"/>
              </a:lnSpc>
              <a:spcBef>
                <a:spcPts val="0"/>
              </a:spcBef>
            </a:pPr>
            <a:r>
              <a:rPr lang="en-US" altLang="zh-CN" sz="2400" kern="0" dirty="0"/>
              <a:t>Partitions</a:t>
            </a:r>
            <a:r>
              <a:rPr lang="zh-CN" altLang="en-US" sz="2400" kern="0" dirty="0"/>
              <a:t>（划分）</a:t>
            </a:r>
            <a:endParaRPr lang="en-US" altLang="zh-CN" sz="2400" kern="0" dirty="0"/>
          </a:p>
          <a:p>
            <a:pPr>
              <a:lnSpc>
                <a:spcPct val="170000"/>
              </a:lnSpc>
              <a:spcBef>
                <a:spcPts val="0"/>
              </a:spcBef>
            </a:pPr>
            <a:r>
              <a:rPr lang="en-US" altLang="zh-CN" sz="2400" kern="0" dirty="0"/>
              <a:t>Definition</a:t>
            </a:r>
            <a:endParaRPr lang="en-US" altLang="zh-CN" sz="2400" kern="0" dirty="0"/>
          </a:p>
          <a:p>
            <a:pPr lvl="1">
              <a:lnSpc>
                <a:spcPct val="170000"/>
              </a:lnSpc>
              <a:spcBef>
                <a:spcPts val="0"/>
              </a:spcBef>
            </a:pPr>
            <a:r>
              <a:rPr lang="en-US" altLang="zh-CN" sz="1800" kern="0" dirty="0"/>
              <a:t>Let </a:t>
            </a:r>
            <a:r>
              <a:rPr lang="en-US" altLang="zh-CN" sz="1800" i="1" kern="0" dirty="0"/>
              <a:t>A</a:t>
            </a:r>
            <a:r>
              <a:rPr lang="en-US" altLang="zh-CN" sz="1800" kern="0" dirty="0"/>
              <a:t> and </a:t>
            </a:r>
            <a:r>
              <a:rPr lang="en-US" altLang="zh-CN" sz="1800" i="1" kern="0" dirty="0"/>
              <a:t>B</a:t>
            </a:r>
            <a:r>
              <a:rPr lang="en-US" altLang="zh-CN" sz="1800" kern="0" dirty="0"/>
              <a:t> be nonempty sets. A </a:t>
            </a:r>
            <a:r>
              <a:rPr lang="en-US" altLang="zh-CN" sz="1800" i="1" kern="0" dirty="0">
                <a:solidFill>
                  <a:schemeClr val="hlink"/>
                </a:solidFill>
              </a:rPr>
              <a:t>relation R from A to B</a:t>
            </a:r>
            <a:r>
              <a:rPr lang="en-US" altLang="zh-CN" sz="1800" kern="0" dirty="0"/>
              <a:t> is a subset of </a:t>
            </a:r>
            <a:r>
              <a:rPr lang="en-US" altLang="zh-CN" sz="1800" i="1" kern="0" dirty="0"/>
              <a:t>A</a:t>
            </a:r>
            <a:r>
              <a:rPr lang="en-US" altLang="zh-CN" sz="1800" kern="0" dirty="0"/>
              <a:t> </a:t>
            </a:r>
            <a:r>
              <a:rPr lang="zh-CN" altLang="en-US" sz="1800" kern="0" dirty="0">
                <a:sym typeface="Symbol" panose="05050102010706020507" pitchFamily="18" charset="2"/>
              </a:rPr>
              <a:t></a:t>
            </a:r>
            <a:r>
              <a:rPr lang="en-US" altLang="zh-CN" sz="1800" kern="0" dirty="0"/>
              <a:t> </a:t>
            </a:r>
            <a:r>
              <a:rPr lang="en-US" altLang="zh-CN" sz="1800" i="1" kern="0" dirty="0"/>
              <a:t>B</a:t>
            </a:r>
            <a:r>
              <a:rPr lang="en-US" altLang="zh-CN" sz="1800" kern="0" dirty="0"/>
              <a:t>. </a:t>
            </a:r>
            <a:endParaRPr lang="en-US" altLang="zh-CN" sz="1800" kern="0" dirty="0"/>
          </a:p>
          <a:p>
            <a:pPr>
              <a:lnSpc>
                <a:spcPct val="170000"/>
              </a:lnSpc>
              <a:spcBef>
                <a:spcPts val="0"/>
              </a:spcBef>
            </a:pPr>
            <a:r>
              <a:rPr lang="en-US" altLang="zh-CN" sz="2400" kern="0" dirty="0"/>
              <a:t>Sets Arising from Relations</a:t>
            </a:r>
            <a:endParaRPr lang="en-US" altLang="zh-CN" sz="2400" kern="0" dirty="0"/>
          </a:p>
          <a:p>
            <a:pPr>
              <a:lnSpc>
                <a:spcPct val="170000"/>
              </a:lnSpc>
              <a:spcBef>
                <a:spcPts val="0"/>
              </a:spcBef>
            </a:pPr>
            <a:r>
              <a:rPr lang="en-US" altLang="zh-CN" sz="2400" kern="0" dirty="0"/>
              <a:t>Special Properties of Binary Relations</a:t>
            </a:r>
            <a:endParaRPr lang="en-US" altLang="zh-CN" sz="2400" kern="0" dirty="0"/>
          </a:p>
          <a:p>
            <a:pPr lvl="1">
              <a:lnSpc>
                <a:spcPct val="170000"/>
              </a:lnSpc>
              <a:spcBef>
                <a:spcPts val="0"/>
              </a:spcBef>
            </a:pPr>
            <a:r>
              <a:rPr lang="en-US" altLang="zh-CN" sz="1800" i="1" kern="0" dirty="0">
                <a:solidFill>
                  <a:schemeClr val="hlink"/>
                </a:solidFill>
              </a:rPr>
              <a:t>Reflexive</a:t>
            </a:r>
            <a:r>
              <a:rPr lang="en-US" altLang="zh-CN" sz="1800" kern="0" dirty="0"/>
              <a:t> and </a:t>
            </a:r>
            <a:r>
              <a:rPr lang="en-US" altLang="zh-CN" sz="1800" i="1" kern="0" dirty="0">
                <a:solidFill>
                  <a:schemeClr val="hlink"/>
                </a:solidFill>
              </a:rPr>
              <a:t>Irreflexive</a:t>
            </a:r>
            <a:r>
              <a:rPr lang="zh-CN" altLang="en-US" sz="1800" kern="0" dirty="0"/>
              <a:t>（自反、反自反）</a:t>
            </a:r>
            <a:endParaRPr lang="zh-CN" altLang="en-US" sz="1800" i="1" kern="0" dirty="0"/>
          </a:p>
          <a:p>
            <a:pPr lvl="1">
              <a:lnSpc>
                <a:spcPct val="170000"/>
              </a:lnSpc>
              <a:spcBef>
                <a:spcPts val="0"/>
              </a:spcBef>
            </a:pPr>
            <a:r>
              <a:rPr lang="en-US" altLang="zh-CN" sz="1800" i="1" kern="0" dirty="0">
                <a:solidFill>
                  <a:schemeClr val="hlink"/>
                </a:solidFill>
              </a:rPr>
              <a:t>Symmetric</a:t>
            </a:r>
            <a:r>
              <a:rPr lang="en-US" altLang="zh-CN" sz="1800" kern="0" dirty="0"/>
              <a:t>, </a:t>
            </a:r>
            <a:r>
              <a:rPr lang="en-US" altLang="zh-CN" sz="1800" i="1" kern="0" dirty="0">
                <a:solidFill>
                  <a:schemeClr val="hlink"/>
                </a:solidFill>
              </a:rPr>
              <a:t>Asymmetric</a:t>
            </a:r>
            <a:r>
              <a:rPr lang="en-US" altLang="zh-CN" sz="1800" kern="0" dirty="0"/>
              <a:t>, and </a:t>
            </a:r>
            <a:r>
              <a:rPr lang="en-US" altLang="zh-CN" sz="1800" i="1" kern="0" dirty="0">
                <a:solidFill>
                  <a:schemeClr val="hlink"/>
                </a:solidFill>
              </a:rPr>
              <a:t>Antisymmetric</a:t>
            </a:r>
            <a:r>
              <a:rPr lang="zh-CN" altLang="en-US" sz="1800" kern="0" dirty="0"/>
              <a:t>（对称、非对称、反对称）</a:t>
            </a:r>
            <a:endParaRPr lang="zh-CN" altLang="en-US" sz="1800" i="1" kern="0" dirty="0"/>
          </a:p>
          <a:p>
            <a:pPr lvl="1">
              <a:lnSpc>
                <a:spcPct val="170000"/>
              </a:lnSpc>
              <a:spcBef>
                <a:spcPts val="0"/>
              </a:spcBef>
            </a:pPr>
            <a:r>
              <a:rPr lang="en-US" altLang="zh-CN" sz="1800" i="1" kern="0" dirty="0">
                <a:solidFill>
                  <a:schemeClr val="hlink"/>
                </a:solidFill>
              </a:rPr>
              <a:t>Transitive</a:t>
            </a:r>
            <a:r>
              <a:rPr lang="zh-CN" altLang="en-US" sz="1800" kern="0" dirty="0"/>
              <a:t>（传递）</a:t>
            </a:r>
            <a:endParaRPr lang="zh-CN" altLang="en-US" sz="1800" kern="0" dirty="0"/>
          </a:p>
          <a:p>
            <a:pPr>
              <a:lnSpc>
                <a:spcPct val="170000"/>
              </a:lnSpc>
              <a:spcBef>
                <a:spcPts val="0"/>
              </a:spcBef>
            </a:pPr>
            <a:endParaRPr lang="en-US" altLang="zh-CN" sz="2400" kern="0" dirty="0"/>
          </a:p>
          <a:p>
            <a:pPr>
              <a:lnSpc>
                <a:spcPct val="170000"/>
              </a:lnSpc>
              <a:spcBef>
                <a:spcPts val="0"/>
              </a:spcBef>
            </a:pPr>
            <a:endParaRPr lang="zh-CN" altLang="en-US" sz="2400" kern="0" dirty="0"/>
          </a:p>
        </p:txBody>
      </p:sp>
    </p:spTree>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Trees</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70000"/>
              </a:lnSpc>
              <a:spcBef>
                <a:spcPts val="0"/>
              </a:spcBef>
            </a:pPr>
            <a:r>
              <a:rPr lang="en-US" altLang="zh-CN" sz="2400" kern="0" dirty="0"/>
              <a:t>EXAMPLE 5</a:t>
            </a:r>
            <a:endParaRPr lang="en-US" altLang="zh-CN" sz="2400" kern="0" dirty="0"/>
          </a:p>
          <a:p>
            <a:pPr>
              <a:lnSpc>
                <a:spcPct val="170000"/>
              </a:lnSpc>
              <a:spcBef>
                <a:spcPts val="0"/>
              </a:spcBef>
            </a:pPr>
            <a:r>
              <a:rPr kumimoji="1" lang="en-US" altLang="zh-CN" sz="2800" dirty="0">
                <a:latin typeface="宋体" pitchFamily="2" charset="-122"/>
              </a:rPr>
              <a:t> </a:t>
            </a:r>
            <a:r>
              <a:rPr lang="en-US" altLang="zh-CN" sz="2800" dirty="0"/>
              <a:t>Use Huffman coding to encode the following symbols with the frequencies listed: A: 0.08, B: 0.10, C: 0.12, D: 0.15, E: 0.20, F: 0.35. What is the average number of bits used to encode a character?</a:t>
            </a:r>
            <a:endParaRPr lang="en-US" altLang="zh-CN" sz="2800" kern="0" dirty="0"/>
          </a:p>
          <a:p>
            <a:pPr>
              <a:lnSpc>
                <a:spcPct val="170000"/>
              </a:lnSpc>
              <a:spcBef>
                <a:spcPts val="0"/>
              </a:spcBef>
            </a:pPr>
            <a:endParaRPr lang="en-US" altLang="zh-CN" sz="2400" kern="0" dirty="0"/>
          </a:p>
          <a:p>
            <a:pPr>
              <a:lnSpc>
                <a:spcPct val="170000"/>
              </a:lnSpc>
              <a:spcBef>
                <a:spcPts val="0"/>
              </a:spcBef>
            </a:pPr>
            <a:endParaRPr lang="zh-CN" altLang="en-US" sz="2400" kern="0" dirty="0"/>
          </a:p>
        </p:txBody>
      </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Trees</a:t>
            </a:r>
            <a:endParaRPr lang="en-US" altLang="zh-CN" sz="3200" dirty="0"/>
          </a:p>
        </p:txBody>
      </p:sp>
      <p:sp>
        <p:nvSpPr>
          <p:cNvPr id="5" name="内容占位符 2"/>
          <p:cNvSpPr txBox="1"/>
          <p:nvPr/>
        </p:nvSpPr>
        <p:spPr>
          <a:xfrm>
            <a:off x="398532" y="980473"/>
            <a:ext cx="5697468" cy="5766556"/>
          </a:xfrm>
          <a:prstGeom prst="rect">
            <a:avLst/>
          </a:prstGeom>
        </p:spPr>
        <p:txBody>
          <a:bodyPr>
            <a:normAutofit fontScale="85000" lnSpcReduction="20000"/>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70000"/>
              </a:lnSpc>
              <a:spcBef>
                <a:spcPts val="0"/>
              </a:spcBef>
            </a:pPr>
            <a:r>
              <a:rPr lang="en-US" altLang="zh-CN" sz="2800" dirty="0"/>
              <a:t>Solution: Figure 6 displays the steps used to encode these symbols. The encoding produced encodes A by 111, B by 110, C by 011, D by 010, E by 10, and F by 00. The average number of bits used to encode a symbol using this encoding is </a:t>
            </a:r>
            <a:endParaRPr lang="en-US" altLang="zh-CN" sz="2800" dirty="0"/>
          </a:p>
          <a:p>
            <a:pPr marL="0" indent="0">
              <a:lnSpc>
                <a:spcPct val="170000"/>
              </a:lnSpc>
              <a:spcBef>
                <a:spcPts val="0"/>
              </a:spcBef>
              <a:buNone/>
            </a:pPr>
            <a:r>
              <a:rPr lang="en-US" altLang="zh-CN" sz="2800" dirty="0"/>
              <a:t>3 ⋅ 0.08 + 3 ⋅ 0.10 + 3 ⋅ 0.12 + 3 ⋅ 0.15 + 2 ⋅ 0.20 + 2 ⋅ 0.35 = 2.45</a:t>
            </a:r>
            <a:endParaRPr lang="zh-CN" altLang="en-US" sz="2800" kern="0" dirty="0"/>
          </a:p>
        </p:txBody>
      </p:sp>
      <p:pic>
        <p:nvPicPr>
          <p:cNvPr id="3" name="图片 2"/>
          <p:cNvPicPr>
            <a:picLocks noChangeAspect="1"/>
          </p:cNvPicPr>
          <p:nvPr/>
        </p:nvPicPr>
        <p:blipFill>
          <a:blip r:embed="rId2"/>
          <a:stretch>
            <a:fillRect/>
          </a:stretch>
        </p:blipFill>
        <p:spPr>
          <a:xfrm>
            <a:off x="6457150" y="739754"/>
            <a:ext cx="5734850" cy="6049219"/>
          </a:xfrm>
          <a:prstGeom prst="rect">
            <a:avLst/>
          </a:prstGeom>
        </p:spPr>
      </p:pic>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Trees</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70000"/>
              </a:lnSpc>
              <a:spcBef>
                <a:spcPts val="0"/>
              </a:spcBef>
            </a:pPr>
            <a:r>
              <a:rPr lang="en-US" altLang="zh-CN" sz="2400" dirty="0"/>
              <a:t>Minimal Spanning Trees(</a:t>
            </a:r>
            <a:r>
              <a:rPr lang="zh-CN" altLang="en-US" sz="2400" dirty="0"/>
              <a:t>最小生成树</a:t>
            </a:r>
            <a:r>
              <a:rPr lang="en-US" altLang="zh-CN" sz="2400" dirty="0"/>
              <a:t>)</a:t>
            </a:r>
            <a:endParaRPr lang="en-US" altLang="zh-CN" sz="2400" dirty="0"/>
          </a:p>
          <a:p>
            <a:pPr>
              <a:lnSpc>
                <a:spcPct val="170000"/>
              </a:lnSpc>
              <a:spcBef>
                <a:spcPts val="0"/>
              </a:spcBef>
            </a:pPr>
            <a:r>
              <a:rPr kumimoji="1" lang="zh-CN" altLang="en-US" sz="1800" dirty="0">
                <a:latin typeface="宋体" pitchFamily="2" charset="-122"/>
              </a:rPr>
              <a:t>生成树：包含图的所有顶点的树</a:t>
            </a:r>
            <a:r>
              <a:rPr kumimoji="1" lang="en-US" altLang="zh-CN" sz="1800" dirty="0">
                <a:latin typeface="宋体" pitchFamily="2" charset="-122"/>
              </a:rPr>
              <a:t> </a:t>
            </a:r>
            <a:endParaRPr kumimoji="1" lang="en-US" altLang="zh-CN" sz="1800" dirty="0">
              <a:latin typeface="宋体" pitchFamily="2" charset="-122"/>
            </a:endParaRPr>
          </a:p>
          <a:p>
            <a:pPr>
              <a:lnSpc>
                <a:spcPct val="170000"/>
              </a:lnSpc>
              <a:spcBef>
                <a:spcPts val="0"/>
              </a:spcBef>
            </a:pPr>
            <a:r>
              <a:rPr kumimoji="1" lang="en-US" altLang="zh-CN" sz="2000" b="1" dirty="0">
                <a:latin typeface="Times New Roman" panose="02020603050405020304" pitchFamily="18" charset="0"/>
              </a:rPr>
              <a:t>[</a:t>
            </a:r>
            <a:r>
              <a:rPr kumimoji="1" lang="zh-CN" altLang="en-US" sz="2000" b="1" dirty="0">
                <a:latin typeface="Times New Roman" panose="02020603050405020304" pitchFamily="18" charset="0"/>
              </a:rPr>
              <a:t>定义</a:t>
            </a:r>
            <a:r>
              <a:rPr kumimoji="1" lang="en-US" altLang="zh-CN" sz="2000" b="1" dirty="0">
                <a:latin typeface="Times New Roman" panose="02020603050405020304" pitchFamily="18" charset="0"/>
              </a:rPr>
              <a:t>]</a:t>
            </a:r>
            <a:r>
              <a:rPr kumimoji="1" lang="zh-CN" altLang="en-US" sz="2000" b="1" dirty="0">
                <a:latin typeface="Times New Roman" panose="02020603050405020304" pitchFamily="18" charset="0"/>
              </a:rPr>
              <a:t>最小生成树：边的权之和最小的生成树</a:t>
            </a:r>
            <a:endParaRPr kumimoji="1" lang="en-US" altLang="zh-CN" sz="2000" b="1" dirty="0">
              <a:latin typeface="Times New Roman" panose="02020603050405020304" pitchFamily="18" charset="0"/>
            </a:endParaRPr>
          </a:p>
          <a:p>
            <a:pPr>
              <a:lnSpc>
                <a:spcPct val="170000"/>
              </a:lnSpc>
              <a:spcBef>
                <a:spcPts val="0"/>
              </a:spcBef>
            </a:pPr>
            <a:endParaRPr lang="en-US" altLang="zh-CN" sz="2000" kern="0" dirty="0"/>
          </a:p>
          <a:p>
            <a:pPr>
              <a:lnSpc>
                <a:spcPct val="170000"/>
              </a:lnSpc>
              <a:spcBef>
                <a:spcPts val="0"/>
              </a:spcBef>
            </a:pPr>
            <a:endParaRPr lang="en-US" altLang="zh-CN" sz="2400" kern="0" dirty="0"/>
          </a:p>
          <a:p>
            <a:pPr>
              <a:lnSpc>
                <a:spcPct val="170000"/>
              </a:lnSpc>
              <a:spcBef>
                <a:spcPts val="0"/>
              </a:spcBef>
            </a:pPr>
            <a:endParaRPr lang="zh-CN" altLang="en-US" sz="2400" kern="0" dirty="0"/>
          </a:p>
        </p:txBody>
      </p:sp>
      <p:pic>
        <p:nvPicPr>
          <p:cNvPr id="6" name="图片 5"/>
          <p:cNvPicPr>
            <a:picLocks noChangeAspect="1"/>
          </p:cNvPicPr>
          <p:nvPr/>
        </p:nvPicPr>
        <p:blipFill>
          <a:blip r:embed="rId2"/>
          <a:stretch>
            <a:fillRect/>
          </a:stretch>
        </p:blipFill>
        <p:spPr>
          <a:xfrm>
            <a:off x="398530" y="3095839"/>
            <a:ext cx="8618431" cy="3065264"/>
          </a:xfrm>
          <a:prstGeom prst="rect">
            <a:avLst/>
          </a:prstGeom>
        </p:spPr>
      </p:pic>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Trees</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70000"/>
              </a:lnSpc>
              <a:spcBef>
                <a:spcPts val="0"/>
              </a:spcBef>
            </a:pPr>
            <a:r>
              <a:rPr lang="en-US" altLang="zh-CN" sz="2400" dirty="0"/>
              <a:t>Minimal Spanning Trees(</a:t>
            </a:r>
            <a:r>
              <a:rPr lang="zh-CN" altLang="en-US" sz="2400" dirty="0"/>
              <a:t>最小生成树</a:t>
            </a:r>
            <a:r>
              <a:rPr lang="en-US" altLang="zh-CN" sz="2400" dirty="0"/>
              <a:t>)</a:t>
            </a:r>
            <a:endParaRPr lang="en-US" altLang="zh-CN" sz="2000" kern="0" dirty="0"/>
          </a:p>
          <a:p>
            <a:pPr>
              <a:lnSpc>
                <a:spcPct val="170000"/>
              </a:lnSpc>
              <a:spcBef>
                <a:spcPts val="0"/>
              </a:spcBef>
            </a:pPr>
            <a:endParaRPr lang="en-US" altLang="zh-CN" sz="2400" kern="0" dirty="0"/>
          </a:p>
          <a:p>
            <a:pPr>
              <a:lnSpc>
                <a:spcPct val="170000"/>
              </a:lnSpc>
              <a:spcBef>
                <a:spcPts val="0"/>
              </a:spcBef>
            </a:pPr>
            <a:endParaRPr lang="zh-CN" altLang="en-US" sz="2400" kern="0" dirty="0"/>
          </a:p>
        </p:txBody>
      </p:sp>
      <p:pic>
        <p:nvPicPr>
          <p:cNvPr id="8" name="图片 7"/>
          <p:cNvPicPr>
            <a:picLocks noChangeAspect="1"/>
          </p:cNvPicPr>
          <p:nvPr/>
        </p:nvPicPr>
        <p:blipFill>
          <a:blip r:embed="rId2"/>
          <a:stretch>
            <a:fillRect/>
          </a:stretch>
        </p:blipFill>
        <p:spPr>
          <a:xfrm>
            <a:off x="748685" y="2015860"/>
            <a:ext cx="8518997" cy="3133189"/>
          </a:xfrm>
          <a:prstGeom prst="rect">
            <a:avLst/>
          </a:prstGeom>
        </p:spPr>
      </p:pic>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Trees</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70000"/>
              </a:lnSpc>
              <a:spcBef>
                <a:spcPts val="0"/>
              </a:spcBef>
            </a:pPr>
            <a:r>
              <a:rPr lang="en-US" altLang="zh-CN" sz="2400" dirty="0"/>
              <a:t>Minimal Spanning Trees(</a:t>
            </a:r>
            <a:r>
              <a:rPr lang="zh-CN" altLang="en-US" sz="2400" dirty="0"/>
              <a:t>最小生成树</a:t>
            </a:r>
            <a:r>
              <a:rPr lang="en-US" altLang="zh-CN" sz="2400" dirty="0"/>
              <a:t>)</a:t>
            </a:r>
            <a:endParaRPr lang="en-US" altLang="zh-CN" sz="2400" dirty="0"/>
          </a:p>
          <a:p>
            <a:pPr>
              <a:lnSpc>
                <a:spcPct val="170000"/>
              </a:lnSpc>
              <a:spcBef>
                <a:spcPts val="0"/>
              </a:spcBef>
            </a:pPr>
            <a:r>
              <a:rPr lang="zh-CN" altLang="en-US" sz="2000" kern="0" dirty="0"/>
              <a:t>例</a:t>
            </a:r>
            <a:endParaRPr lang="en-US" altLang="zh-CN" sz="2000" kern="0" dirty="0"/>
          </a:p>
          <a:p>
            <a:pPr>
              <a:lnSpc>
                <a:spcPct val="170000"/>
              </a:lnSpc>
              <a:spcBef>
                <a:spcPts val="0"/>
              </a:spcBef>
            </a:pPr>
            <a:endParaRPr lang="en-US" altLang="zh-CN" sz="2400" kern="0" dirty="0"/>
          </a:p>
          <a:p>
            <a:pPr>
              <a:lnSpc>
                <a:spcPct val="170000"/>
              </a:lnSpc>
              <a:spcBef>
                <a:spcPts val="0"/>
              </a:spcBef>
            </a:pPr>
            <a:endParaRPr lang="zh-CN" altLang="en-US" sz="2400" kern="0" dirty="0"/>
          </a:p>
        </p:txBody>
      </p:sp>
      <p:graphicFrame>
        <p:nvGraphicFramePr>
          <p:cNvPr id="6" name="Object 2"/>
          <p:cNvGraphicFramePr>
            <a:graphicFrameLocks noChangeAspect="1"/>
          </p:cNvGraphicFramePr>
          <p:nvPr/>
        </p:nvGraphicFramePr>
        <p:xfrm>
          <a:off x="1733768" y="2287047"/>
          <a:ext cx="5867400" cy="4114800"/>
        </p:xfrm>
        <a:graphic>
          <a:graphicData uri="http://schemas.openxmlformats.org/presentationml/2006/ole">
            <mc:AlternateContent xmlns:mc="http://schemas.openxmlformats.org/markup-compatibility/2006">
              <mc:Choice xmlns:v="urn:schemas-microsoft-com:vml" Requires="v">
                <p:oleObj spid="_x0000_s2" name="Picture2" r:id="rId2" imgW="2743200" imgH="1828800" progId="Word.Picture.8">
                  <p:embed/>
                </p:oleObj>
              </mc:Choice>
              <mc:Fallback>
                <p:oleObj name="Picture2" r:id="rId2" imgW="2743200" imgH="1828800" progId="Word.Picture.8">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768" y="2287047"/>
                        <a:ext cx="5867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Trees</a:t>
            </a:r>
            <a:endParaRPr lang="en-US" altLang="zh-CN" sz="3200" dirty="0"/>
          </a:p>
        </p:txBody>
      </p:sp>
      <p:sp>
        <p:nvSpPr>
          <p:cNvPr id="7" name="Text Box 2"/>
          <p:cNvSpPr txBox="1">
            <a:spLocks noChangeArrowheads="1"/>
          </p:cNvSpPr>
          <p:nvPr/>
        </p:nvSpPr>
        <p:spPr bwMode="auto">
          <a:xfrm>
            <a:off x="334094" y="923925"/>
            <a:ext cx="6705600" cy="593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90204" pitchFamily="34" charset="0"/>
                <a:ea typeface="宋体" pitchFamily="2" charset="-122"/>
              </a:defRPr>
            </a:lvl1pPr>
            <a:lvl2pPr marL="742950" indent="-285750">
              <a:spcBef>
                <a:spcPct val="20000"/>
              </a:spcBef>
              <a:buChar char="–"/>
              <a:defRPr sz="2800">
                <a:solidFill>
                  <a:schemeClr val="tx1"/>
                </a:solidFill>
                <a:latin typeface="Arial" panose="020B0604020202090204" pitchFamily="34" charset="0"/>
                <a:ea typeface="宋体" pitchFamily="2" charset="-122"/>
              </a:defRPr>
            </a:lvl2pPr>
            <a:lvl3pPr marL="1143000" indent="-228600">
              <a:spcBef>
                <a:spcPct val="20000"/>
              </a:spcBef>
              <a:buChar char="•"/>
              <a:defRPr sz="2400">
                <a:solidFill>
                  <a:schemeClr val="tx1"/>
                </a:solidFill>
                <a:latin typeface="Arial" panose="020B0604020202090204" pitchFamily="34" charset="0"/>
                <a:ea typeface="宋体" pitchFamily="2" charset="-122"/>
              </a:defRPr>
            </a:lvl3pPr>
            <a:lvl4pPr marL="1600200" indent="-228600">
              <a:spcBef>
                <a:spcPct val="20000"/>
              </a:spcBef>
              <a:buChar char="–"/>
              <a:defRPr sz="2000">
                <a:solidFill>
                  <a:schemeClr val="tx1"/>
                </a:solidFill>
                <a:latin typeface="Arial" panose="020B0604020202090204" pitchFamily="34" charset="0"/>
                <a:ea typeface="宋体" pitchFamily="2" charset="-122"/>
              </a:defRPr>
            </a:lvl4pPr>
            <a:lvl5pPr marL="2057400" indent="-22860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spcBef>
                <a:spcPct val="50000"/>
              </a:spcBef>
              <a:buFontTx/>
              <a:buNone/>
            </a:pPr>
            <a:r>
              <a:rPr kumimoji="1" lang="zh-CN" altLang="en-US" sz="2400" b="1" dirty="0">
                <a:latin typeface="Times New Roman" panose="02020603050405020304" pitchFamily="18" charset="0"/>
              </a:rPr>
              <a:t>解题过程：</a:t>
            </a:r>
            <a:endParaRPr kumimoji="1" lang="zh-CN" altLang="en-US" sz="2400" b="1" dirty="0">
              <a:latin typeface="Times New Roman" panose="02020603050405020304" pitchFamily="18" charset="0"/>
            </a:endParaRPr>
          </a:p>
          <a:p>
            <a:pPr eaLnBrk="1" hangingPunct="1">
              <a:spcBef>
                <a:spcPct val="50000"/>
              </a:spcBef>
              <a:buFontTx/>
              <a:buNone/>
            </a:pP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）边排序</a:t>
            </a:r>
            <a:r>
              <a:rPr kumimoji="1" lang="en-US" altLang="zh-CN" sz="2400" b="1" dirty="0">
                <a:latin typeface="Times New Roman" panose="02020603050405020304" pitchFamily="18" charset="0"/>
              </a:rPr>
              <a:t>:(v1,v2),(v2,v7),(v1,v6),(v6,v7)</a:t>
            </a:r>
            <a:endParaRPr kumimoji="1" lang="en-US" altLang="zh-CN" sz="2400" b="1" dirty="0">
              <a:latin typeface="Times New Roman" panose="02020603050405020304" pitchFamily="18" charset="0"/>
            </a:endParaRPr>
          </a:p>
          <a:p>
            <a:pPr eaLnBrk="1" hangingPunct="1">
              <a:spcBef>
                <a:spcPct val="50000"/>
              </a:spcBef>
              <a:buFontTx/>
              <a:buNone/>
            </a:pPr>
            <a:r>
              <a:rPr kumimoji="1" lang="en-US" altLang="zh-CN" sz="2400" b="1" dirty="0">
                <a:latin typeface="Times New Roman" panose="02020603050405020304" pitchFamily="18" charset="0"/>
              </a:rPr>
              <a:t>                       (v1,v4),(v5,v6),(v4,v5),(v3,v4),(v3,v8)</a:t>
            </a:r>
            <a:endParaRPr kumimoji="1" lang="en-US" altLang="zh-CN" sz="2400" b="1" dirty="0">
              <a:latin typeface="Times New Roman" panose="02020603050405020304" pitchFamily="18" charset="0"/>
            </a:endParaRPr>
          </a:p>
          <a:p>
            <a:pPr eaLnBrk="1" hangingPunct="1">
              <a:spcBef>
                <a:spcPct val="50000"/>
              </a:spcBef>
              <a:buFontTx/>
              <a:buNone/>
            </a:pPr>
            <a:r>
              <a:rPr kumimoji="1" lang="en-US" altLang="zh-CN" sz="2400" b="1" dirty="0">
                <a:latin typeface="Times New Roman" panose="02020603050405020304" pitchFamily="18" charset="0"/>
              </a:rPr>
              <a:t>                       (v5,v8),(v2,v3),(v7,v8)</a:t>
            </a:r>
            <a:endParaRPr kumimoji="1" lang="en-US" altLang="zh-CN" sz="2400" b="1" dirty="0">
              <a:latin typeface="Times New Roman" panose="02020603050405020304" pitchFamily="18" charset="0"/>
            </a:endParaRPr>
          </a:p>
          <a:p>
            <a:pPr eaLnBrk="1" hangingPunct="1">
              <a:spcBef>
                <a:spcPct val="50000"/>
              </a:spcBef>
              <a:buFontTx/>
              <a:buNone/>
            </a:pPr>
            <a:r>
              <a:rPr kumimoji="1" lang="en-US" altLang="zh-CN" sz="2400" b="1" dirty="0">
                <a:latin typeface="Times New Roman" panose="02020603050405020304" pitchFamily="18" charset="0"/>
              </a:rPr>
              <a:t>(2)  </a:t>
            </a:r>
            <a:r>
              <a:rPr kumimoji="1" lang="zh-CN" altLang="en-US" sz="2400" b="1" dirty="0">
                <a:latin typeface="Times New Roman" panose="02020603050405020304" pitchFamily="18" charset="0"/>
              </a:rPr>
              <a:t>选</a:t>
            </a:r>
            <a:r>
              <a:rPr kumimoji="1" lang="en-US" altLang="zh-CN" sz="2400" b="1" dirty="0">
                <a:latin typeface="Times New Roman" panose="02020603050405020304" pitchFamily="18" charset="0"/>
              </a:rPr>
              <a:t>s1={e1} e1=(v1,v2)</a:t>
            </a:r>
            <a:endParaRPr kumimoji="1" lang="en-US" altLang="zh-CN" sz="2400" b="1" dirty="0">
              <a:latin typeface="Times New Roman" panose="02020603050405020304" pitchFamily="18" charset="0"/>
            </a:endParaRPr>
          </a:p>
          <a:p>
            <a:pPr eaLnBrk="1" hangingPunct="1">
              <a:spcBef>
                <a:spcPct val="50000"/>
              </a:spcBef>
              <a:buFontTx/>
              <a:buNone/>
            </a:pPr>
            <a:r>
              <a:rPr kumimoji="1" lang="en-US" altLang="zh-CN" sz="2400" b="1" dirty="0">
                <a:latin typeface="Times New Roman" panose="02020603050405020304" pitchFamily="18" charset="0"/>
              </a:rPr>
              <a:t>(3)  </a:t>
            </a:r>
            <a:r>
              <a:rPr kumimoji="1" lang="zh-CN" altLang="en-US" sz="2400" b="1" dirty="0">
                <a:latin typeface="Times New Roman" panose="02020603050405020304" pitchFamily="18" charset="0"/>
              </a:rPr>
              <a:t>选</a:t>
            </a:r>
            <a:r>
              <a:rPr kumimoji="1" lang="en-US" altLang="zh-CN" sz="2400" b="1" dirty="0">
                <a:latin typeface="Times New Roman" panose="02020603050405020304" pitchFamily="18" charset="0"/>
              </a:rPr>
              <a:t>e2=(v2,v7)</a:t>
            </a:r>
            <a:endParaRPr kumimoji="1" lang="en-US" altLang="zh-CN" sz="2400" b="1" dirty="0">
              <a:latin typeface="Times New Roman" panose="02020603050405020304" pitchFamily="18" charset="0"/>
            </a:endParaRPr>
          </a:p>
          <a:p>
            <a:pPr eaLnBrk="1" hangingPunct="1">
              <a:spcBef>
                <a:spcPct val="50000"/>
              </a:spcBef>
              <a:buFontTx/>
              <a:buNone/>
            </a:pPr>
            <a:r>
              <a:rPr kumimoji="1" lang="en-US" altLang="zh-CN" sz="2400" b="1" dirty="0">
                <a:latin typeface="Times New Roman" panose="02020603050405020304" pitchFamily="18" charset="0"/>
              </a:rPr>
              <a:t>(4)  e3=(v1,v6)</a:t>
            </a:r>
            <a:endParaRPr kumimoji="1" lang="en-US" altLang="zh-CN" sz="2400" b="1" dirty="0">
              <a:latin typeface="Times New Roman" panose="02020603050405020304" pitchFamily="18" charset="0"/>
            </a:endParaRPr>
          </a:p>
          <a:p>
            <a:pPr eaLnBrk="1" hangingPunct="1">
              <a:spcBef>
                <a:spcPct val="50000"/>
              </a:spcBef>
              <a:buFontTx/>
              <a:buNone/>
            </a:pPr>
            <a:r>
              <a:rPr kumimoji="1" lang="en-US" altLang="zh-CN" sz="2400" b="1" dirty="0">
                <a:latin typeface="Times New Roman" panose="02020603050405020304" pitchFamily="18" charset="0"/>
              </a:rPr>
              <a:t>(5)  e4=(v1,v4)=5</a:t>
            </a:r>
            <a:endParaRPr kumimoji="1" lang="en-US" altLang="zh-CN" sz="2400" b="1" dirty="0">
              <a:latin typeface="Times New Roman" panose="02020603050405020304" pitchFamily="18" charset="0"/>
            </a:endParaRPr>
          </a:p>
          <a:p>
            <a:pPr eaLnBrk="1" hangingPunct="1">
              <a:spcBef>
                <a:spcPct val="50000"/>
              </a:spcBef>
              <a:buFontTx/>
              <a:buNone/>
            </a:pPr>
            <a:r>
              <a:rPr kumimoji="1" lang="en-US" altLang="zh-CN" sz="2400" b="1" dirty="0">
                <a:latin typeface="Times New Roman" panose="02020603050405020304" pitchFamily="18" charset="0"/>
              </a:rPr>
              <a:t>(6)  e5=(v5,v6)=6</a:t>
            </a:r>
            <a:endParaRPr kumimoji="1" lang="en-US" altLang="zh-CN" sz="2400" b="1" dirty="0">
              <a:latin typeface="Times New Roman" panose="02020603050405020304" pitchFamily="18" charset="0"/>
            </a:endParaRPr>
          </a:p>
          <a:p>
            <a:pPr eaLnBrk="1" hangingPunct="1">
              <a:spcBef>
                <a:spcPct val="50000"/>
              </a:spcBef>
              <a:buFontTx/>
              <a:buNone/>
            </a:pPr>
            <a:r>
              <a:rPr kumimoji="1" lang="en-US" altLang="zh-CN" sz="2400" b="1" dirty="0">
                <a:latin typeface="Times New Roman" panose="02020603050405020304" pitchFamily="18" charset="0"/>
              </a:rPr>
              <a:t>(7)  e6=(v3,v4)=8</a:t>
            </a:r>
            <a:endParaRPr kumimoji="1" lang="en-US" altLang="zh-CN" sz="2400" b="1" dirty="0">
              <a:latin typeface="Times New Roman" panose="02020603050405020304" pitchFamily="18" charset="0"/>
            </a:endParaRPr>
          </a:p>
          <a:p>
            <a:pPr eaLnBrk="1" hangingPunct="1">
              <a:spcBef>
                <a:spcPct val="50000"/>
              </a:spcBef>
              <a:buFontTx/>
              <a:buNone/>
            </a:pPr>
            <a:r>
              <a:rPr kumimoji="1" lang="en-US" altLang="zh-CN" sz="2400" b="1" dirty="0">
                <a:latin typeface="Times New Roman" panose="02020603050405020304" pitchFamily="18" charset="0"/>
              </a:rPr>
              <a:t>(8)  e7=(v3,v8)</a:t>
            </a:r>
            <a:endParaRPr kumimoji="1" lang="en-US" altLang="zh-CN" sz="2400" b="1" dirty="0">
              <a:latin typeface="Times New Roman" panose="02020603050405020304" pitchFamily="18" charset="0"/>
            </a:endParaRPr>
          </a:p>
        </p:txBody>
      </p:sp>
      <p:pic>
        <p:nvPicPr>
          <p:cNvPr id="8" name="Picture 3" descr="812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33637" y="2810496"/>
            <a:ext cx="5651372" cy="380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10.8.2</a:t>
            </a:r>
            <a:r>
              <a:rPr lang="zh-CN" altLang="en-US" sz="3200"/>
              <a:t> </a:t>
            </a:r>
            <a:r>
              <a:rPr lang="en-US" altLang="zh-CN" sz="3200"/>
              <a:t>Applications of Graph Colorings</a:t>
            </a:r>
            <a:endParaRPr lang="en-US" altLang="zh-CN" sz="3200" dirty="0"/>
          </a:p>
        </p:txBody>
      </p:sp>
      <p:sp>
        <p:nvSpPr>
          <p:cNvPr id="3" name="Rectangle 2"/>
          <p:cNvSpPr txBox="1">
            <a:spLocks noChangeArrowheads="1"/>
          </p:cNvSpPr>
          <p:nvPr/>
        </p:nvSpPr>
        <p:spPr>
          <a:xfrm>
            <a:off x="210185" y="872490"/>
            <a:ext cx="12059285"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9pPr>
          </a:lstStyle>
          <a:p>
            <a:r>
              <a:rPr lang="zh-CN" altLang="en-US" sz="3200">
                <a:solidFill>
                  <a:srgbClr val="008080"/>
                </a:solidFill>
                <a:sym typeface="+mn-ea"/>
              </a:rPr>
              <a:t>例题</a:t>
            </a:r>
            <a:r>
              <a:rPr lang="en-US" altLang="zh-CN" sz="3200">
                <a:solidFill>
                  <a:srgbClr val="008080"/>
                </a:solidFill>
                <a:sym typeface="+mn-ea"/>
              </a:rPr>
              <a:t>-</a:t>
            </a:r>
            <a:r>
              <a:rPr lang="en-US" altLang="zh-CN" sz="3200" kern="0"/>
              <a:t>Find a maximum flow in the given network by using the labeling algorithm. And find a minimum cut of this network. (Please give out the labeling graph of every flow.)</a:t>
            </a:r>
            <a:endParaRPr lang="en-US" altLang="zh-CN" sz="3200" kern="0"/>
          </a:p>
        </p:txBody>
      </p:sp>
      <p:pic>
        <p:nvPicPr>
          <p:cNvPr id="2" name="图片 1"/>
          <p:cNvPicPr>
            <a:picLocks noChangeAspect="1"/>
          </p:cNvPicPr>
          <p:nvPr/>
        </p:nvPicPr>
        <p:blipFill>
          <a:blip r:embed="rId1"/>
          <a:stretch>
            <a:fillRect/>
          </a:stretch>
        </p:blipFill>
        <p:spPr>
          <a:xfrm>
            <a:off x="2773680" y="3061335"/>
            <a:ext cx="7206615" cy="3033395"/>
          </a:xfrm>
          <a:prstGeom prst="rect">
            <a:avLst/>
          </a:prstGeom>
        </p:spPr>
      </p:pic>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10.8.2</a:t>
            </a:r>
            <a:r>
              <a:rPr lang="zh-CN" altLang="en-US" sz="3200"/>
              <a:t> </a:t>
            </a:r>
            <a:r>
              <a:rPr lang="en-US" altLang="zh-CN" sz="3200"/>
              <a:t>Applications of Graph Colorings</a:t>
            </a:r>
            <a:endParaRPr lang="en-US" altLang="zh-CN" sz="3200" dirty="0"/>
          </a:p>
        </p:txBody>
      </p:sp>
      <p:pic>
        <p:nvPicPr>
          <p:cNvPr id="4" name="图片 3"/>
          <p:cNvPicPr>
            <a:picLocks noChangeAspect="1"/>
          </p:cNvPicPr>
          <p:nvPr/>
        </p:nvPicPr>
        <p:blipFill>
          <a:blip r:embed="rId1"/>
          <a:srcRect b="42898"/>
          <a:stretch>
            <a:fillRect/>
          </a:stretch>
        </p:blipFill>
        <p:spPr>
          <a:xfrm>
            <a:off x="100965" y="998220"/>
            <a:ext cx="6353810" cy="4989195"/>
          </a:xfrm>
          <a:prstGeom prst="rect">
            <a:avLst/>
          </a:prstGeom>
        </p:spPr>
      </p:pic>
      <p:pic>
        <p:nvPicPr>
          <p:cNvPr id="5" name="图片 4"/>
          <p:cNvPicPr>
            <a:picLocks noChangeAspect="1"/>
          </p:cNvPicPr>
          <p:nvPr/>
        </p:nvPicPr>
        <p:blipFill>
          <a:blip r:embed="rId1"/>
          <a:srcRect t="57102" b="-435"/>
          <a:stretch>
            <a:fillRect/>
          </a:stretch>
        </p:blipFill>
        <p:spPr>
          <a:xfrm>
            <a:off x="6454775" y="998220"/>
            <a:ext cx="5762625" cy="3434080"/>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9.2 </a:t>
            </a:r>
            <a:r>
              <a:rPr lang="en-US" altLang="zh-CN" sz="3200" kern="0"/>
              <a:t>n-ary Relations and Their Applications</a:t>
            </a:r>
            <a:endParaRPr lang="en-US" altLang="zh-CN" sz="3200" dirty="0"/>
          </a:p>
        </p:txBody>
      </p:sp>
      <p:sp>
        <p:nvSpPr>
          <p:cNvPr id="5" name="内容占位符 2"/>
          <p:cNvSpPr txBox="1"/>
          <p:nvPr/>
        </p:nvSpPr>
        <p:spPr>
          <a:xfrm>
            <a:off x="210045" y="949910"/>
            <a:ext cx="11863586" cy="5823751"/>
          </a:xfrm>
          <a:prstGeom prst="rect">
            <a:avLst/>
          </a:prstGeom>
        </p:spPr>
        <p:txBody>
          <a:bodyPr>
            <a:normAutofit fontScale="85000" lnSpcReduction="10000"/>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60000"/>
              </a:lnSpc>
              <a:spcBef>
                <a:spcPts val="0"/>
              </a:spcBef>
            </a:pPr>
            <a:r>
              <a:rPr lang="en-US" altLang="zh-CN" sz="2400" kern="0"/>
              <a:t>Combing relations</a:t>
            </a:r>
            <a:endParaRPr lang="en-US" altLang="zh-CN" sz="2400" kern="0"/>
          </a:p>
          <a:p>
            <a:pPr lvl="1">
              <a:lnSpc>
                <a:spcPct val="160000"/>
              </a:lnSpc>
              <a:spcBef>
                <a:spcPts val="0"/>
              </a:spcBef>
            </a:pPr>
            <a:r>
              <a:rPr lang="en-US" altLang="zh-CN" sz="2400" i="1" kern="0"/>
              <a:t>R</a:t>
            </a:r>
            <a:r>
              <a:rPr lang="en-US" altLang="zh-CN" sz="2400" kern="0" baseline="-25000"/>
              <a:t>2</a:t>
            </a:r>
            <a:r>
              <a:rPr lang="en-US" altLang="zh-CN" sz="2400" kern="0"/>
              <a:t> </a:t>
            </a:r>
            <a:r>
              <a:rPr lang="en-US" altLang="zh-CN" sz="2400" kern="0">
                <a:latin typeface="Symbol" panose="05050102010706020507" pitchFamily="18" charset="2"/>
              </a:rPr>
              <a:t>È </a:t>
            </a:r>
            <a:r>
              <a:rPr lang="en-US" altLang="zh-CN" sz="2400" i="1" kern="0"/>
              <a:t>R</a:t>
            </a:r>
            <a:r>
              <a:rPr lang="en-US" altLang="zh-CN" sz="2400" kern="0" baseline="-25000"/>
              <a:t>1</a:t>
            </a:r>
            <a:endParaRPr lang="en-US" altLang="zh-CN" sz="2400" kern="0" baseline="-25000"/>
          </a:p>
          <a:p>
            <a:pPr lvl="1">
              <a:lnSpc>
                <a:spcPct val="160000"/>
              </a:lnSpc>
              <a:spcBef>
                <a:spcPts val="0"/>
              </a:spcBef>
            </a:pPr>
            <a:r>
              <a:rPr lang="en-US" altLang="zh-CN" sz="2400" i="1" kern="0"/>
              <a:t>R</a:t>
            </a:r>
            <a:r>
              <a:rPr lang="en-US" altLang="zh-CN" sz="2400" kern="0" baseline="-25000"/>
              <a:t>2</a:t>
            </a:r>
            <a:r>
              <a:rPr lang="en-US" altLang="zh-CN" sz="2400" kern="0"/>
              <a:t> </a:t>
            </a:r>
            <a:r>
              <a:rPr lang="en-US" altLang="zh-CN" sz="2400" kern="0">
                <a:latin typeface="Symbol" panose="05050102010706020507" pitchFamily="18" charset="2"/>
              </a:rPr>
              <a:t>Ç </a:t>
            </a:r>
            <a:r>
              <a:rPr lang="en-US" altLang="zh-CN" sz="2400" i="1" kern="0"/>
              <a:t>R</a:t>
            </a:r>
            <a:r>
              <a:rPr lang="en-US" altLang="zh-CN" sz="2400" kern="0" baseline="-25000"/>
              <a:t>1</a:t>
            </a:r>
            <a:endParaRPr lang="en-US" altLang="zh-CN" sz="2400" kern="0" baseline="-25000"/>
          </a:p>
          <a:p>
            <a:pPr lvl="1">
              <a:lnSpc>
                <a:spcPct val="160000"/>
              </a:lnSpc>
              <a:spcBef>
                <a:spcPts val="0"/>
              </a:spcBef>
            </a:pPr>
            <a:r>
              <a:rPr lang="en-US" altLang="zh-CN" sz="2400" i="1" kern="0"/>
              <a:t>R</a:t>
            </a:r>
            <a:r>
              <a:rPr lang="en-US" altLang="zh-CN" sz="2400" kern="0" baseline="-25000"/>
              <a:t>2</a:t>
            </a:r>
            <a:r>
              <a:rPr lang="en-US" altLang="zh-CN" sz="2400" kern="0"/>
              <a:t> </a:t>
            </a:r>
            <a:r>
              <a:rPr lang="en-US" altLang="zh-CN" sz="2400" kern="0">
                <a:latin typeface="Symbol" panose="05050102010706020507" pitchFamily="18" charset="2"/>
              </a:rPr>
              <a:t>- </a:t>
            </a:r>
            <a:r>
              <a:rPr lang="en-US" altLang="zh-CN" sz="2400" i="1" kern="0"/>
              <a:t>R</a:t>
            </a:r>
            <a:r>
              <a:rPr lang="en-US" altLang="zh-CN" sz="2400" kern="0" baseline="-25000"/>
              <a:t>1</a:t>
            </a:r>
            <a:endParaRPr lang="en-US" altLang="zh-CN" sz="2400" kern="0" baseline="-25000"/>
          </a:p>
          <a:p>
            <a:pPr lvl="1">
              <a:lnSpc>
                <a:spcPct val="160000"/>
              </a:lnSpc>
              <a:spcBef>
                <a:spcPts val="0"/>
              </a:spcBef>
            </a:pPr>
            <a:r>
              <a:rPr lang="en-US" altLang="zh-CN" sz="2400" i="1" kern="0"/>
              <a:t>R</a:t>
            </a:r>
            <a:r>
              <a:rPr lang="en-US" altLang="zh-CN" sz="2400" kern="0" baseline="-25000"/>
              <a:t>2</a:t>
            </a:r>
            <a:r>
              <a:rPr lang="en-US" altLang="zh-CN" sz="2400" kern="0"/>
              <a:t> </a:t>
            </a:r>
            <a:r>
              <a:rPr lang="en-US" altLang="zh-CN" sz="2400" kern="0">
                <a:latin typeface="Symbol" panose="05050102010706020507" pitchFamily="18" charset="2"/>
              </a:rPr>
              <a:t>Å </a:t>
            </a:r>
            <a:r>
              <a:rPr lang="en-US" altLang="zh-CN" sz="2400" i="1" kern="0"/>
              <a:t>R</a:t>
            </a:r>
            <a:r>
              <a:rPr lang="en-US" altLang="zh-CN" sz="2400" kern="0" baseline="-25000"/>
              <a:t>1</a:t>
            </a:r>
            <a:endParaRPr lang="en-US" altLang="zh-CN" sz="2400" kern="0" baseline="-25000"/>
          </a:p>
          <a:p>
            <a:pPr lvl="1">
              <a:lnSpc>
                <a:spcPct val="160000"/>
              </a:lnSpc>
              <a:spcBef>
                <a:spcPts val="0"/>
              </a:spcBef>
            </a:pPr>
            <a:r>
              <a:rPr lang="en-US" altLang="zh-CN" sz="2400" i="1" kern="0"/>
              <a:t>R</a:t>
            </a:r>
            <a:r>
              <a:rPr lang="en-US" altLang="zh-CN" sz="2400" kern="0" baseline="-25000"/>
              <a:t>1</a:t>
            </a:r>
            <a:endParaRPr lang="en-US" altLang="zh-CN" sz="2400" kern="0" baseline="-25000"/>
          </a:p>
          <a:p>
            <a:pPr>
              <a:lnSpc>
                <a:spcPct val="160000"/>
              </a:lnSpc>
              <a:spcBef>
                <a:spcPts val="0"/>
              </a:spcBef>
            </a:pPr>
            <a:r>
              <a:rPr lang="en-US" altLang="zh-CN" sz="2400" kern="0"/>
              <a:t>Composition</a:t>
            </a:r>
            <a:endParaRPr lang="en-US" altLang="zh-CN" sz="2400" kern="0" baseline="-25000"/>
          </a:p>
          <a:p>
            <a:pPr lvl="1">
              <a:lnSpc>
                <a:spcPct val="160000"/>
              </a:lnSpc>
              <a:spcBef>
                <a:spcPts val="0"/>
              </a:spcBef>
            </a:pPr>
            <a:r>
              <a:rPr lang="en-US" altLang="zh-CN" sz="2400" kern="0"/>
              <a:t>Suppose </a:t>
            </a:r>
            <a:r>
              <a:rPr lang="en-US" altLang="zh-CN" sz="2400" i="1" kern="0"/>
              <a:t>A</a:t>
            </a:r>
            <a:r>
              <a:rPr lang="en-US" altLang="zh-CN" sz="2400" kern="0"/>
              <a:t>, </a:t>
            </a:r>
            <a:r>
              <a:rPr lang="en-US" altLang="zh-CN" sz="2400" i="1" kern="0"/>
              <a:t>B</a:t>
            </a:r>
            <a:r>
              <a:rPr lang="en-US" altLang="zh-CN" sz="2400" kern="0"/>
              <a:t>, and </a:t>
            </a:r>
            <a:r>
              <a:rPr lang="en-US" altLang="zh-CN" sz="2400" i="1" kern="0"/>
              <a:t>C</a:t>
            </a:r>
            <a:r>
              <a:rPr lang="en-US" altLang="zh-CN" sz="2400" kern="0"/>
              <a:t> are sets, </a:t>
            </a:r>
            <a:r>
              <a:rPr lang="en-US" altLang="zh-CN" sz="2400" i="1" kern="0"/>
              <a:t>R</a:t>
            </a:r>
            <a:r>
              <a:rPr lang="en-US" altLang="zh-CN" sz="2400" kern="0"/>
              <a:t> is a relation from </a:t>
            </a:r>
            <a:r>
              <a:rPr lang="en-US" altLang="zh-CN" sz="2400" i="1" kern="0"/>
              <a:t>A</a:t>
            </a:r>
            <a:r>
              <a:rPr lang="en-US" altLang="zh-CN" sz="2400" kern="0"/>
              <a:t> to </a:t>
            </a:r>
            <a:r>
              <a:rPr lang="en-US" altLang="zh-CN" sz="2400" i="1" kern="0"/>
              <a:t>B</a:t>
            </a:r>
            <a:r>
              <a:rPr lang="en-US" altLang="zh-CN" sz="2400" kern="0"/>
              <a:t>, and </a:t>
            </a:r>
            <a:r>
              <a:rPr lang="en-US" altLang="zh-CN" sz="2400" i="1" kern="0"/>
              <a:t>S</a:t>
            </a:r>
            <a:r>
              <a:rPr lang="en-US" altLang="zh-CN" sz="2400" kern="0"/>
              <a:t> is a relation from </a:t>
            </a:r>
            <a:r>
              <a:rPr lang="en-US" altLang="zh-CN" sz="2400" i="1" kern="0"/>
              <a:t>B</a:t>
            </a:r>
            <a:r>
              <a:rPr lang="en-US" altLang="zh-CN" sz="2400" kern="0"/>
              <a:t> to </a:t>
            </a:r>
            <a:r>
              <a:rPr lang="en-US" altLang="zh-CN" sz="2400" i="1" kern="0"/>
              <a:t>C</a:t>
            </a:r>
            <a:r>
              <a:rPr lang="en-US" altLang="zh-CN" sz="2400" kern="0"/>
              <a:t>. </a:t>
            </a:r>
            <a:endParaRPr lang="en-US" altLang="zh-CN" sz="2400" kern="0"/>
          </a:p>
          <a:p>
            <a:pPr lvl="1">
              <a:lnSpc>
                <a:spcPct val="160000"/>
              </a:lnSpc>
              <a:spcBef>
                <a:spcPts val="0"/>
              </a:spcBef>
            </a:pPr>
            <a:r>
              <a:rPr lang="en-US" altLang="zh-CN" sz="2400" kern="0"/>
              <a:t>The </a:t>
            </a:r>
            <a:r>
              <a:rPr lang="en-US" altLang="zh-CN" sz="2400" i="1" kern="0">
                <a:solidFill>
                  <a:schemeClr val="hlink"/>
                </a:solidFill>
              </a:rPr>
              <a:t>composition of R and S</a:t>
            </a:r>
            <a:r>
              <a:rPr lang="en-US" altLang="zh-CN" sz="2400" kern="0"/>
              <a:t>, written as </a:t>
            </a:r>
            <a:r>
              <a:rPr lang="en-US" altLang="zh-CN" sz="2400" i="1" kern="0"/>
              <a:t>S</a:t>
            </a:r>
            <a:r>
              <a:rPr lang="en-US" altLang="zh-CN" sz="2400" kern="0">
                <a:latin typeface="Euclid" panose="02020503060505020303" pitchFamily="18" charset="0"/>
                <a:sym typeface="Euclid Extra" panose="02050502000505020303" pitchFamily="18" charset="2"/>
              </a:rPr>
              <a:t></a:t>
            </a:r>
            <a:r>
              <a:rPr lang="en-US" altLang="zh-CN" sz="2400" i="1" kern="0"/>
              <a:t>R</a:t>
            </a:r>
            <a:r>
              <a:rPr lang="en-US" altLang="zh-CN" sz="2400" kern="0"/>
              <a:t>, is a relation from </a:t>
            </a:r>
            <a:r>
              <a:rPr lang="en-US" altLang="zh-CN" sz="2400" i="1" kern="0"/>
              <a:t>A</a:t>
            </a:r>
            <a:r>
              <a:rPr lang="en-US" altLang="zh-CN" sz="2400" kern="0"/>
              <a:t> to </a:t>
            </a:r>
            <a:r>
              <a:rPr lang="en-US" altLang="zh-CN" sz="2400" i="1" kern="0"/>
              <a:t>C</a:t>
            </a:r>
            <a:r>
              <a:rPr lang="en-US" altLang="zh-CN" sz="2400" kern="0"/>
              <a:t> and defined as: </a:t>
            </a:r>
            <a:endParaRPr lang="en-US" altLang="zh-CN" sz="2400" kern="0"/>
          </a:p>
          <a:p>
            <a:pPr lvl="1">
              <a:lnSpc>
                <a:spcPct val="160000"/>
              </a:lnSpc>
              <a:spcBef>
                <a:spcPts val="0"/>
              </a:spcBef>
            </a:pPr>
            <a:r>
              <a:rPr lang="en-US" altLang="zh-CN" sz="2400" kern="0"/>
              <a:t>if  </a:t>
            </a:r>
            <a:r>
              <a:rPr lang="en-US" altLang="zh-CN" sz="2400" i="1" kern="0"/>
              <a:t>a</a:t>
            </a:r>
            <a:r>
              <a:rPr lang="en-US" altLang="zh-CN" sz="2400" kern="0"/>
              <a:t> is in </a:t>
            </a:r>
            <a:r>
              <a:rPr lang="en-US" altLang="zh-CN" sz="2400" i="1" kern="0"/>
              <a:t>A </a:t>
            </a:r>
            <a:r>
              <a:rPr lang="en-US" altLang="zh-CN" sz="2400" kern="0"/>
              <a:t>and </a:t>
            </a:r>
            <a:r>
              <a:rPr lang="en-US" altLang="zh-CN" sz="2400" i="1" kern="0"/>
              <a:t>c</a:t>
            </a:r>
            <a:r>
              <a:rPr lang="en-US" altLang="zh-CN" sz="2400" kern="0"/>
              <a:t> is in</a:t>
            </a:r>
            <a:r>
              <a:rPr lang="en-US" altLang="zh-CN" sz="2400" i="1" kern="0"/>
              <a:t> C</a:t>
            </a:r>
            <a:r>
              <a:rPr lang="en-US" altLang="zh-CN" sz="2400" kern="0"/>
              <a:t>, then </a:t>
            </a:r>
            <a:r>
              <a:rPr lang="en-US" altLang="zh-CN" sz="2400" i="1" kern="0"/>
              <a:t>a S</a:t>
            </a:r>
            <a:r>
              <a:rPr lang="en-US" altLang="zh-CN" sz="2400" kern="0">
                <a:latin typeface="Euclid" panose="02020503060505020303" pitchFamily="18" charset="0"/>
                <a:sym typeface="Euclid Extra" panose="02050502000505020303" pitchFamily="18" charset="2"/>
              </a:rPr>
              <a:t></a:t>
            </a:r>
            <a:r>
              <a:rPr lang="en-US" altLang="zh-CN" sz="2400" i="1" kern="0"/>
              <a:t>R c </a:t>
            </a:r>
            <a:r>
              <a:rPr lang="en-US" altLang="zh-CN" sz="2400" kern="0"/>
              <a:t>if and only if for some </a:t>
            </a:r>
            <a:r>
              <a:rPr lang="en-US" altLang="zh-CN" sz="2400" i="1" kern="0"/>
              <a:t>b</a:t>
            </a:r>
            <a:r>
              <a:rPr lang="en-US" altLang="zh-CN" sz="2400" kern="0"/>
              <a:t> in </a:t>
            </a:r>
            <a:r>
              <a:rPr lang="en-US" altLang="zh-CN" sz="2400" i="1" kern="0"/>
              <a:t>B</a:t>
            </a:r>
            <a:r>
              <a:rPr lang="en-US" altLang="zh-CN" sz="2400" kern="0"/>
              <a:t>, </a:t>
            </a:r>
            <a:r>
              <a:rPr lang="en-US" altLang="zh-CN" sz="2400" i="1" kern="0"/>
              <a:t>a R b</a:t>
            </a:r>
            <a:r>
              <a:rPr lang="en-US" altLang="zh-CN" sz="2400" kern="0"/>
              <a:t> and </a:t>
            </a:r>
            <a:r>
              <a:rPr lang="en-US" altLang="zh-CN" sz="2400" i="1" kern="0"/>
              <a:t>b S c</a:t>
            </a:r>
            <a:r>
              <a:rPr lang="en-US" altLang="zh-CN" sz="2400" kern="0"/>
              <a:t>.</a:t>
            </a:r>
            <a:endParaRPr lang="zh-CN" altLang="en-US" sz="2400" kern="0" baseline="-25000"/>
          </a:p>
          <a:p>
            <a:pPr lvl="1">
              <a:lnSpc>
                <a:spcPct val="160000"/>
              </a:lnSpc>
              <a:spcBef>
                <a:spcPts val="0"/>
              </a:spcBef>
            </a:pPr>
            <a:endParaRPr lang="zh-CN" altLang="en-US" sz="2400" kern="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9.3 </a:t>
            </a:r>
            <a:r>
              <a:rPr lang="en-US" altLang="zh-CN" sz="3200" kern="0"/>
              <a:t>Representing Relations </a:t>
            </a:r>
            <a:endParaRPr lang="en-US" altLang="zh-CN" sz="3200" dirty="0"/>
          </a:p>
        </p:txBody>
      </p:sp>
      <p:sp>
        <p:nvSpPr>
          <p:cNvPr id="5" name="内容占位符 2"/>
          <p:cNvSpPr txBox="1"/>
          <p:nvPr/>
        </p:nvSpPr>
        <p:spPr>
          <a:xfrm>
            <a:off x="210046" y="834501"/>
            <a:ext cx="11981954" cy="5925845"/>
          </a:xfrm>
          <a:prstGeom prst="rect">
            <a:avLst/>
          </a:prstGeom>
        </p:spPr>
        <p:txBody>
          <a:bodyPr>
            <a:normAutofit fontScale="92500" lnSpcReduction="20000"/>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gn="just">
              <a:lnSpc>
                <a:spcPct val="170000"/>
              </a:lnSpc>
              <a:spcBef>
                <a:spcPts val="0"/>
              </a:spcBef>
            </a:pPr>
            <a:r>
              <a:rPr lang="en-US" altLang="zh-CN" sz="2400" kern="0" dirty="0"/>
              <a:t>With a zero-one matrix.</a:t>
            </a:r>
            <a:endParaRPr lang="en-US" altLang="zh-CN" sz="2400" kern="0" dirty="0"/>
          </a:p>
          <a:p>
            <a:pPr algn="just">
              <a:lnSpc>
                <a:spcPct val="170000"/>
              </a:lnSpc>
              <a:spcBef>
                <a:spcPts val="0"/>
              </a:spcBef>
            </a:pPr>
            <a:r>
              <a:rPr lang="en-US" altLang="zh-CN" sz="2400" kern="0" dirty="0"/>
              <a:t>With a directed graph.</a:t>
            </a:r>
            <a:endParaRPr lang="en-US" altLang="zh-CN" sz="2400" kern="0" dirty="0"/>
          </a:p>
          <a:p>
            <a:pPr algn="just">
              <a:lnSpc>
                <a:spcPct val="170000"/>
              </a:lnSpc>
              <a:spcBef>
                <a:spcPts val="0"/>
              </a:spcBef>
            </a:pPr>
            <a:r>
              <a:rPr lang="en-US" altLang="zh-CN" sz="2400" i="1" kern="0" dirty="0" err="1">
                <a:solidFill>
                  <a:srgbClr val="C00000"/>
                </a:solidFill>
              </a:rPr>
              <a:t>Reflexive</a:t>
            </a:r>
            <a:r>
              <a:rPr lang="en-US" altLang="zh-CN" sz="2400" kern="0" dirty="0" err="1">
                <a:solidFill>
                  <a:srgbClr val="C00000"/>
                </a:solidFill>
              </a:rPr>
              <a:t>,</a:t>
            </a:r>
            <a:r>
              <a:rPr lang="en-US" altLang="zh-CN" sz="2400" i="1" kern="0" dirty="0" err="1">
                <a:solidFill>
                  <a:srgbClr val="C00000"/>
                </a:solidFill>
              </a:rPr>
              <a:t>irreflexive</a:t>
            </a:r>
            <a:r>
              <a:rPr lang="zh-CN" altLang="en-US" sz="2400" i="1" kern="0" dirty="0">
                <a:solidFill>
                  <a:srgbClr val="C00000"/>
                </a:solidFill>
              </a:rPr>
              <a:t>（</a:t>
            </a:r>
            <a:r>
              <a:rPr lang="zh-CN" altLang="en-US" sz="2400" kern="0" dirty="0">
                <a:solidFill>
                  <a:srgbClr val="C00000"/>
                </a:solidFill>
              </a:rPr>
              <a:t>自反、反自反）</a:t>
            </a:r>
            <a:r>
              <a:rPr lang="en-US" altLang="zh-CN" sz="2400" kern="0" dirty="0">
                <a:solidFill>
                  <a:srgbClr val="C00000"/>
                </a:solidFill>
              </a:rPr>
              <a:t>,</a:t>
            </a:r>
            <a:endParaRPr lang="en-US" altLang="zh-CN" sz="2400" kern="0" dirty="0">
              <a:solidFill>
                <a:srgbClr val="C00000"/>
              </a:solidFill>
            </a:endParaRPr>
          </a:p>
          <a:p>
            <a:pPr algn="just">
              <a:lnSpc>
                <a:spcPct val="170000"/>
              </a:lnSpc>
              <a:spcBef>
                <a:spcPts val="0"/>
              </a:spcBef>
            </a:pPr>
            <a:r>
              <a:rPr lang="en-US" altLang="zh-CN" sz="2400" kern="0" dirty="0">
                <a:solidFill>
                  <a:srgbClr val="C00000"/>
                </a:solidFill>
              </a:rPr>
              <a:t>s</a:t>
            </a:r>
            <a:r>
              <a:rPr lang="en-US" altLang="zh-CN" sz="2400" i="1" kern="0" dirty="0">
                <a:solidFill>
                  <a:srgbClr val="C00000"/>
                </a:solidFill>
              </a:rPr>
              <a:t>ymmetric, asymmetric, and antisymmetric </a:t>
            </a:r>
            <a:r>
              <a:rPr lang="zh-CN" altLang="en-US" sz="2400" i="1" kern="0" dirty="0">
                <a:solidFill>
                  <a:srgbClr val="C00000"/>
                </a:solidFill>
              </a:rPr>
              <a:t>（</a:t>
            </a:r>
            <a:r>
              <a:rPr lang="zh-CN" altLang="en-US" sz="2400" kern="0" dirty="0">
                <a:solidFill>
                  <a:srgbClr val="C00000"/>
                </a:solidFill>
              </a:rPr>
              <a:t>对称、非对称、反对称</a:t>
            </a:r>
            <a:r>
              <a:rPr lang="zh-CN" altLang="en-US" sz="2400" i="1" kern="0" dirty="0">
                <a:solidFill>
                  <a:srgbClr val="C00000"/>
                </a:solidFill>
              </a:rPr>
              <a:t>）</a:t>
            </a:r>
            <a:endParaRPr lang="zh-CN" altLang="en-US" sz="2400" i="1" kern="0" dirty="0">
              <a:solidFill>
                <a:srgbClr val="C00000"/>
              </a:solidFill>
            </a:endParaRPr>
          </a:p>
          <a:p>
            <a:pPr algn="just">
              <a:lnSpc>
                <a:spcPct val="170000"/>
              </a:lnSpc>
              <a:spcBef>
                <a:spcPts val="0"/>
              </a:spcBef>
            </a:pPr>
            <a:r>
              <a:rPr lang="en-US" altLang="zh-CN" sz="2400" i="1" kern="0" dirty="0">
                <a:solidFill>
                  <a:srgbClr val="C00000"/>
                </a:solidFill>
                <a:sym typeface="+mn-ea"/>
              </a:rPr>
              <a:t>transitive</a:t>
            </a:r>
            <a:r>
              <a:rPr lang="zh-CN" altLang="en-US" sz="2400" i="1" kern="0" dirty="0">
                <a:solidFill>
                  <a:srgbClr val="C00000"/>
                </a:solidFill>
                <a:sym typeface="+mn-ea"/>
              </a:rPr>
              <a:t>（</a:t>
            </a:r>
            <a:r>
              <a:rPr lang="zh-CN" altLang="en-US" sz="2400" i="1" kern="0" dirty="0">
                <a:solidFill>
                  <a:srgbClr val="C00000"/>
                </a:solidFill>
                <a:sym typeface="+mn-ea"/>
              </a:rPr>
              <a:t>传递）</a:t>
            </a:r>
            <a:endParaRPr lang="en-US" altLang="zh-CN" sz="2400" i="1" kern="0" dirty="0">
              <a:solidFill>
                <a:srgbClr val="C00000"/>
              </a:solidFill>
            </a:endParaRPr>
          </a:p>
          <a:p>
            <a:pPr>
              <a:lnSpc>
                <a:spcPct val="170000"/>
              </a:lnSpc>
              <a:spcBef>
                <a:spcPts val="0"/>
              </a:spcBef>
            </a:pPr>
            <a:r>
              <a:rPr lang="en-US" altLang="zh-CN" sz="2400" kern="0" dirty="0"/>
              <a:t>The complement?</a:t>
            </a:r>
            <a:endParaRPr lang="en-US" altLang="zh-CN" sz="2400" kern="0" dirty="0"/>
          </a:p>
          <a:p>
            <a:pPr>
              <a:lnSpc>
                <a:spcPct val="170000"/>
              </a:lnSpc>
              <a:spcBef>
                <a:spcPts val="0"/>
              </a:spcBef>
            </a:pPr>
            <a:r>
              <a:rPr lang="en-US" altLang="zh-CN" sz="2400" kern="0" dirty="0"/>
              <a:t>The relative complement?</a:t>
            </a:r>
            <a:endParaRPr lang="en-US" altLang="zh-CN" sz="2400" kern="0" dirty="0"/>
          </a:p>
          <a:p>
            <a:pPr>
              <a:lnSpc>
                <a:spcPct val="170000"/>
              </a:lnSpc>
              <a:spcBef>
                <a:spcPts val="0"/>
              </a:spcBef>
            </a:pPr>
            <a:r>
              <a:rPr lang="en-US" altLang="zh-CN" sz="2400" kern="0" dirty="0"/>
              <a:t>The symmetric difference?</a:t>
            </a:r>
            <a:endParaRPr lang="zh-CN" altLang="en-US" sz="2400" kern="0" dirty="0"/>
          </a:p>
          <a:p>
            <a:pPr algn="just">
              <a:lnSpc>
                <a:spcPct val="170000"/>
              </a:lnSpc>
              <a:spcBef>
                <a:spcPts val="0"/>
              </a:spcBef>
            </a:pPr>
            <a:r>
              <a:rPr lang="en-US" altLang="zh-CN" sz="2400" kern="0" dirty="0"/>
              <a:t>Combining Connection Matrices</a:t>
            </a:r>
            <a:endParaRPr lang="en-US" altLang="zh-CN" sz="2400" kern="0" dirty="0"/>
          </a:p>
          <a:p>
            <a:pPr lvl="1" algn="just">
              <a:lnSpc>
                <a:spcPct val="170000"/>
              </a:lnSpc>
              <a:spcBef>
                <a:spcPts val="0"/>
              </a:spcBef>
            </a:pPr>
            <a:r>
              <a:rPr lang="en-US" altLang="zh-CN" sz="1600" kern="0" dirty="0"/>
              <a:t>Join</a:t>
            </a:r>
            <a:endParaRPr lang="en-US" altLang="zh-CN" sz="1600" kern="0" dirty="0"/>
          </a:p>
          <a:p>
            <a:pPr lvl="1" algn="just">
              <a:lnSpc>
                <a:spcPct val="170000"/>
              </a:lnSpc>
              <a:spcBef>
                <a:spcPts val="0"/>
              </a:spcBef>
            </a:pPr>
            <a:r>
              <a:rPr lang="en-US" altLang="zh-CN" sz="1600" kern="0" dirty="0"/>
              <a:t> meet</a:t>
            </a:r>
            <a:endParaRPr lang="en-US" altLang="zh-CN" sz="1600" kern="0" dirty="0"/>
          </a:p>
          <a:p>
            <a:pPr lvl="1" algn="just">
              <a:lnSpc>
                <a:spcPct val="170000"/>
              </a:lnSpc>
              <a:spcBef>
                <a:spcPts val="0"/>
              </a:spcBef>
            </a:pPr>
            <a:r>
              <a:rPr lang="en-US" altLang="zh-CN" sz="1600" kern="0" dirty="0"/>
              <a:t> Composite of relations</a:t>
            </a:r>
            <a:endParaRPr lang="en-US" altLang="zh-CN" sz="1600" kern="0" dirty="0"/>
          </a:p>
          <a:p>
            <a:pPr>
              <a:lnSpc>
                <a:spcPct val="170000"/>
              </a:lnSpc>
              <a:spcBef>
                <a:spcPts val="0"/>
              </a:spcBef>
            </a:pPr>
            <a:endParaRPr lang="zh-CN" altLang="en-US" sz="2400" kern="0" dirty="0"/>
          </a:p>
        </p:txBody>
      </p:sp>
      <mc:AlternateContent xmlns:mc="http://schemas.openxmlformats.org/markup-compatibility/2006">
        <mc:Choice xmlns:a14="http://schemas.microsoft.com/office/drawing/2010/main" Requires="a14">
          <p:sp>
            <p:nvSpPr>
              <p:cNvPr id="2" name="文本框 1"/>
              <p:cNvSpPr txBox="1"/>
              <p:nvPr/>
            </p:nvSpPr>
            <p:spPr>
              <a:xfrm>
                <a:off x="4963795" y="3060700"/>
                <a:ext cx="6303010" cy="922020"/>
              </a:xfrm>
              <a:prstGeom prst="rect">
                <a:avLst/>
              </a:prstGeom>
              <a:noFill/>
            </p:spPr>
            <p:txBody>
              <a:bodyPr wrap="square" rtlCol="0" anchor="t">
                <a:spAutoFit/>
              </a:bodyPr>
              <a:p>
                <a:r>
                  <a:rPr lang="zh-CN" altLang="en-US" b="1" i="1" kern="0" dirty="0">
                    <a:solidFill>
                      <a:schemeClr val="hlink"/>
                    </a:solidFill>
                    <a:sym typeface="+mn-ea"/>
                  </a:rPr>
                  <a:t>例题</a:t>
                </a:r>
                <a:r>
                  <a:rPr lang="en-US" altLang="zh-CN" b="1" i="1" kern="0" dirty="0">
                    <a:solidFill>
                      <a:schemeClr val="hlink"/>
                    </a:solidFill>
                    <a:sym typeface="+mn-ea"/>
                  </a:rPr>
                  <a:t>-</a:t>
                </a:r>
                <a:r>
                  <a:rPr lang="zh-CN" altLang="en-US" b="1" i="1" kern="0" dirty="0">
                    <a:solidFill>
                      <a:schemeClr val="hlink"/>
                    </a:solidFill>
                    <a:sym typeface="+mn-ea"/>
                  </a:rPr>
                  <a:t>用矩阵表示关系：</a:t>
                </a:r>
                <a:r>
                  <a:rPr lang="en-US" altLang="zh-CN" b="1" i="1" kern="0" dirty="0">
                    <a:solidFill>
                      <a:schemeClr val="hlink"/>
                    </a:solidFill>
                    <a:sym typeface="+mn-ea"/>
                  </a:rPr>
                  <a:t>A={1,2,3},B={1,2},R</a:t>
                </a:r>
                <a:r>
                  <a:rPr lang="zh-CN" altLang="en-US" b="1" i="1" kern="0" dirty="0">
                    <a:solidFill>
                      <a:schemeClr val="hlink"/>
                    </a:solidFill>
                    <a:sym typeface="+mn-ea"/>
                  </a:rPr>
                  <a:t>是从</a:t>
                </a:r>
                <a:r>
                  <a:rPr lang="en-US" altLang="zh-CN" b="1" i="1" kern="0" dirty="0">
                    <a:solidFill>
                      <a:schemeClr val="hlink"/>
                    </a:solidFill>
                    <a:sym typeface="+mn-ea"/>
                  </a:rPr>
                  <a:t>A</a:t>
                </a:r>
                <a:r>
                  <a:rPr lang="zh-CN" altLang="en-US" b="1" i="1" kern="0" dirty="0">
                    <a:solidFill>
                      <a:schemeClr val="hlink"/>
                    </a:solidFill>
                    <a:sym typeface="+mn-ea"/>
                  </a:rPr>
                  <a:t>到</a:t>
                </a:r>
                <a:r>
                  <a:rPr lang="en-US" altLang="zh-CN" b="1" i="1" kern="0" dirty="0">
                    <a:solidFill>
                      <a:schemeClr val="hlink"/>
                    </a:solidFill>
                    <a:sym typeface="+mn-ea"/>
                  </a:rPr>
                  <a:t>B</a:t>
                </a:r>
                <a:r>
                  <a:rPr lang="zh-CN" altLang="en-US" b="1" i="1" kern="0" dirty="0">
                    <a:solidFill>
                      <a:schemeClr val="hlink"/>
                    </a:solidFill>
                    <a:sym typeface="+mn-ea"/>
                  </a:rPr>
                  <a:t>的关系，如果</a:t>
                </a:r>
                <a:r>
                  <a:rPr lang="en-US" altLang="zh-CN" b="1" i="1" kern="0" dirty="0">
                    <a:solidFill>
                      <a:schemeClr val="hlink"/>
                    </a:solidFill>
                    <a:sym typeface="+mn-ea"/>
                  </a:rPr>
                  <a:t>a</a:t>
                </a:r>
                <a14:m>
                  <m:oMath xmlns:m="http://schemas.openxmlformats.org/officeDocument/2006/math">
                    <m:r>
                      <a:rPr lang="en-US" altLang="zh-CN" b="1" i="1" kern="0" dirty="0">
                        <a:solidFill>
                          <a:schemeClr val="hlink"/>
                        </a:solidFill>
                        <a:latin typeface="DejaVu Math TeX Gyre" panose="02000503000000000000" charset="0"/>
                        <a:ea typeface="宋体" charset="0"/>
                        <a:cs typeface="DejaVu Math TeX Gyre" panose="02000503000000000000" charset="0"/>
                        <a:sym typeface="+mn-ea"/>
                      </a:rPr>
                      <m:t>∈</m:t>
                    </m:r>
                    <m:r>
                      <a:rPr lang="en-US" altLang="zh-CN" b="1" i="1" kern="0" dirty="0">
                        <a:solidFill>
                          <a:schemeClr val="hlink"/>
                        </a:solidFill>
                        <a:latin typeface="DejaVu Math TeX Gyre" panose="02000503000000000000" charset="0"/>
                        <a:ea typeface="宋体" charset="0"/>
                        <a:cs typeface="DejaVu Math TeX Gyre" panose="02000503000000000000" charset="0"/>
                        <a:sym typeface="+mn-ea"/>
                      </a:rPr>
                      <m:t>𝑨</m:t>
                    </m:r>
                    <m:r>
                      <a:rPr lang="en-US" altLang="zh-CN" b="1" i="1" kern="0" dirty="0">
                        <a:solidFill>
                          <a:schemeClr val="hlink"/>
                        </a:solidFill>
                        <a:latin typeface="DejaVu Math TeX Gyre" panose="02000503000000000000" charset="0"/>
                        <a:ea typeface="宋体" charset="0"/>
                        <a:cs typeface="DejaVu Math TeX Gyre" panose="02000503000000000000" charset="0"/>
                        <a:sym typeface="+mn-ea"/>
                      </a:rPr>
                      <m:t>,</m:t>
                    </m:r>
                    <m:r>
                      <a:rPr lang="en-US" altLang="zh-CN" b="1" i="1" kern="0" dirty="0">
                        <a:solidFill>
                          <a:schemeClr val="hlink"/>
                        </a:solidFill>
                        <a:latin typeface="DejaVu Math TeX Gyre" panose="02000503000000000000" charset="0"/>
                        <a:ea typeface="宋体" charset="0"/>
                        <a:cs typeface="DejaVu Math TeX Gyre" panose="02000503000000000000" charset="0"/>
                        <a:sym typeface="+mn-ea"/>
                      </a:rPr>
                      <m:t>𝒃</m:t>
                    </m:r>
                    <m:r>
                      <a:rPr lang="en-US" altLang="zh-CN" b="1" i="1" kern="0" dirty="0">
                        <a:solidFill>
                          <a:schemeClr val="hlink"/>
                        </a:solidFill>
                        <a:latin typeface="DejaVu Math TeX Gyre" panose="02000503000000000000" charset="0"/>
                        <a:ea typeface="宋体" charset="0"/>
                        <a:cs typeface="DejaVu Math TeX Gyre" panose="02000503000000000000" charset="0"/>
                        <a:sym typeface="+mn-ea"/>
                      </a:rPr>
                      <m:t>∈</m:t>
                    </m:r>
                    <m:r>
                      <a:rPr lang="en-US" altLang="zh-CN" b="1" i="1" kern="0" dirty="0">
                        <a:solidFill>
                          <a:schemeClr val="hlink"/>
                        </a:solidFill>
                        <a:latin typeface="DejaVu Math TeX Gyre" panose="02000503000000000000" charset="0"/>
                        <a:ea typeface="宋体" charset="0"/>
                        <a:cs typeface="DejaVu Math TeX Gyre" panose="02000503000000000000" charset="0"/>
                        <a:sym typeface="+mn-ea"/>
                      </a:rPr>
                      <m:t>𝑩</m:t>
                    </m:r>
                  </m:oMath>
                </a14:m>
                <a:r>
                  <a:rPr lang="zh-CN" altLang="en-US" b="1" i="1" kern="0" dirty="0">
                    <a:solidFill>
                      <a:schemeClr val="hlink"/>
                    </a:solidFill>
                    <a:latin typeface="DejaVu Math TeX Gyre" panose="02000503000000000000" charset="0"/>
                    <a:ea typeface="宋体" charset="0"/>
                    <a:cs typeface="DejaVu Math TeX Gyre" panose="02000503000000000000" charset="0"/>
                    <a:sym typeface="+mn-ea"/>
                  </a:rPr>
                  <a:t>且</a:t>
                </a:r>
                <a:r>
                  <a:rPr lang="en-US" altLang="zh-CN" b="1" i="1" kern="0" dirty="0">
                    <a:solidFill>
                      <a:schemeClr val="hlink"/>
                    </a:solidFill>
                    <a:latin typeface="DejaVu Math TeX Gyre" panose="02000503000000000000" charset="0"/>
                    <a:ea typeface="宋体" charset="0"/>
                    <a:cs typeface="DejaVu Math TeX Gyre" panose="02000503000000000000" charset="0"/>
                    <a:sym typeface="+mn-ea"/>
                  </a:rPr>
                  <a:t>a&gt;b</a:t>
                </a:r>
                <a:r>
                  <a:rPr lang="zh-CN" altLang="en-US" b="1" i="1" kern="0" dirty="0">
                    <a:solidFill>
                      <a:schemeClr val="hlink"/>
                    </a:solidFill>
                    <a:latin typeface="DejaVu Math TeX Gyre" panose="02000503000000000000" charset="0"/>
                    <a:ea typeface="宋体" charset="0"/>
                    <a:cs typeface="DejaVu Math TeX Gyre" panose="02000503000000000000" charset="0"/>
                    <a:sym typeface="+mn-ea"/>
                  </a:rPr>
                  <a:t>，则</a:t>
                </a:r>
                <a:r>
                  <a:rPr lang="en-US" altLang="zh-CN" b="1" i="1" kern="0" dirty="0">
                    <a:solidFill>
                      <a:schemeClr val="hlink"/>
                    </a:solidFill>
                    <a:latin typeface="DejaVu Math TeX Gyre" panose="02000503000000000000" charset="0"/>
                    <a:ea typeface="宋体" charset="0"/>
                    <a:cs typeface="DejaVu Math TeX Gyre" panose="02000503000000000000" charset="0"/>
                    <a:sym typeface="+mn-ea"/>
                  </a:rPr>
                  <a:t>R</a:t>
                </a:r>
                <a:r>
                  <a:rPr lang="zh-CN" altLang="en-US" b="1" i="1" kern="0" dirty="0">
                    <a:solidFill>
                      <a:schemeClr val="hlink"/>
                    </a:solidFill>
                    <a:latin typeface="DejaVu Math TeX Gyre" panose="02000503000000000000" charset="0"/>
                    <a:ea typeface="宋体" charset="0"/>
                    <a:cs typeface="DejaVu Math TeX Gyre" panose="02000503000000000000" charset="0"/>
                    <a:sym typeface="+mn-ea"/>
                  </a:rPr>
                  <a:t>包含</a:t>
                </a:r>
                <a:r>
                  <a:rPr lang="en-US" altLang="zh-CN" b="1" i="1" kern="0" dirty="0">
                    <a:solidFill>
                      <a:schemeClr val="hlink"/>
                    </a:solidFill>
                    <a:latin typeface="DejaVu Math TeX Gyre" panose="02000503000000000000" charset="0"/>
                    <a:ea typeface="宋体" charset="0"/>
                    <a:cs typeface="DejaVu Math TeX Gyre" panose="02000503000000000000" charset="0"/>
                    <a:sym typeface="+mn-ea"/>
                  </a:rPr>
                  <a:t>(a,b)</a:t>
                </a:r>
                <a:r>
                  <a:rPr lang="zh-CN" altLang="en-US" b="1" i="1" kern="0" dirty="0">
                    <a:solidFill>
                      <a:schemeClr val="hlink"/>
                    </a:solidFill>
                    <a:latin typeface="DejaVu Math TeX Gyre" panose="02000503000000000000" charset="0"/>
                    <a:ea typeface="宋体" charset="0"/>
                    <a:cs typeface="DejaVu Math TeX Gyre" panose="02000503000000000000" charset="0"/>
                    <a:sym typeface="+mn-ea"/>
                  </a:rPr>
                  <a:t>，若</a:t>
                </a:r>
                <a:r>
                  <a:rPr lang="en-US" altLang="zh-CN" b="1" i="1" kern="0" dirty="0">
                    <a:solidFill>
                      <a:schemeClr val="hlink"/>
                    </a:solidFill>
                    <a:latin typeface="DejaVu Math TeX Gyre" panose="02000503000000000000" charset="0"/>
                    <a:ea typeface="宋体" charset="0"/>
                    <a:cs typeface="DejaVu Math TeX Gyre" panose="02000503000000000000" charset="0"/>
                    <a:sym typeface="+mn-ea"/>
                  </a:rPr>
                  <a:t>a</a:t>
                </a:r>
                <a:r>
                  <a:rPr lang="en-US" altLang="zh-CN" b="1" i="1" kern="0" baseline="-25000" dirty="0">
                    <a:solidFill>
                      <a:schemeClr val="hlink"/>
                    </a:solidFill>
                    <a:latin typeface="DejaVu Math TeX Gyre" panose="02000503000000000000" charset="0"/>
                    <a:ea typeface="宋体" charset="0"/>
                    <a:cs typeface="DejaVu Math TeX Gyre" panose="02000503000000000000" charset="0"/>
                    <a:sym typeface="+mn-ea"/>
                  </a:rPr>
                  <a:t>1</a:t>
                </a:r>
                <a:r>
                  <a:rPr lang="en-US" altLang="zh-CN" b="1" i="1" kern="0" dirty="0">
                    <a:solidFill>
                      <a:schemeClr val="hlink"/>
                    </a:solidFill>
                    <a:latin typeface="DejaVu Math TeX Gyre" panose="02000503000000000000" charset="0"/>
                    <a:ea typeface="宋体" charset="0"/>
                    <a:cs typeface="DejaVu Math TeX Gyre" panose="02000503000000000000" charset="0"/>
                    <a:sym typeface="+mn-ea"/>
                  </a:rPr>
                  <a:t>=1,a</a:t>
                </a:r>
                <a:r>
                  <a:rPr lang="en-US" altLang="zh-CN" b="1" i="1" kern="0" baseline="-25000" dirty="0">
                    <a:solidFill>
                      <a:schemeClr val="hlink"/>
                    </a:solidFill>
                    <a:latin typeface="DejaVu Math TeX Gyre" panose="02000503000000000000" charset="0"/>
                    <a:ea typeface="宋体" charset="0"/>
                    <a:cs typeface="DejaVu Math TeX Gyre" panose="02000503000000000000" charset="0"/>
                    <a:sym typeface="+mn-ea"/>
                  </a:rPr>
                  <a:t>2</a:t>
                </a:r>
                <a:r>
                  <a:rPr lang="en-US" altLang="zh-CN" b="1" i="1" kern="0" dirty="0">
                    <a:solidFill>
                      <a:schemeClr val="hlink"/>
                    </a:solidFill>
                    <a:latin typeface="DejaVu Math TeX Gyre" panose="02000503000000000000" charset="0"/>
                    <a:ea typeface="宋体" charset="0"/>
                    <a:cs typeface="DejaVu Math TeX Gyre" panose="02000503000000000000" charset="0"/>
                    <a:sym typeface="+mn-ea"/>
                  </a:rPr>
                  <a:t>=2,a</a:t>
                </a:r>
                <a:r>
                  <a:rPr lang="en-US" altLang="zh-CN" b="1" i="1" kern="0" baseline="-25000" dirty="0">
                    <a:solidFill>
                      <a:schemeClr val="hlink"/>
                    </a:solidFill>
                    <a:latin typeface="DejaVu Math TeX Gyre" panose="02000503000000000000" charset="0"/>
                    <a:ea typeface="宋体" charset="0"/>
                    <a:cs typeface="DejaVu Math TeX Gyre" panose="02000503000000000000" charset="0"/>
                    <a:sym typeface="+mn-ea"/>
                  </a:rPr>
                  <a:t>3</a:t>
                </a:r>
                <a:r>
                  <a:rPr lang="en-US" altLang="zh-CN" b="1" i="1" kern="0" dirty="0">
                    <a:solidFill>
                      <a:schemeClr val="hlink"/>
                    </a:solidFill>
                    <a:latin typeface="DejaVu Math TeX Gyre" panose="02000503000000000000" charset="0"/>
                    <a:ea typeface="宋体" charset="0"/>
                    <a:cs typeface="DejaVu Math TeX Gyre" panose="02000503000000000000" charset="0"/>
                    <a:sym typeface="+mn-ea"/>
                  </a:rPr>
                  <a:t>=3,b</a:t>
                </a:r>
                <a:r>
                  <a:rPr lang="en-US" altLang="zh-CN" b="1" i="1" kern="0" baseline="-25000" dirty="0">
                    <a:solidFill>
                      <a:schemeClr val="hlink"/>
                    </a:solidFill>
                    <a:latin typeface="DejaVu Math TeX Gyre" panose="02000503000000000000" charset="0"/>
                    <a:ea typeface="宋体" charset="0"/>
                    <a:cs typeface="DejaVu Math TeX Gyre" panose="02000503000000000000" charset="0"/>
                    <a:sym typeface="+mn-ea"/>
                  </a:rPr>
                  <a:t>1</a:t>
                </a:r>
                <a:r>
                  <a:rPr lang="en-US" altLang="zh-CN" b="1" i="1" kern="0" dirty="0">
                    <a:solidFill>
                      <a:schemeClr val="hlink"/>
                    </a:solidFill>
                    <a:latin typeface="DejaVu Math TeX Gyre" panose="02000503000000000000" charset="0"/>
                    <a:ea typeface="宋体" charset="0"/>
                    <a:cs typeface="DejaVu Math TeX Gyre" panose="02000503000000000000" charset="0"/>
                    <a:sym typeface="+mn-ea"/>
                  </a:rPr>
                  <a:t>=1,b</a:t>
                </a:r>
                <a:r>
                  <a:rPr lang="en-US" altLang="zh-CN" b="1" i="1" kern="0" baseline="-25000" dirty="0">
                    <a:solidFill>
                      <a:schemeClr val="hlink"/>
                    </a:solidFill>
                    <a:latin typeface="DejaVu Math TeX Gyre" panose="02000503000000000000" charset="0"/>
                    <a:ea typeface="宋体" charset="0"/>
                    <a:cs typeface="DejaVu Math TeX Gyre" panose="02000503000000000000" charset="0"/>
                    <a:sym typeface="+mn-ea"/>
                  </a:rPr>
                  <a:t>2</a:t>
                </a:r>
                <a:r>
                  <a:rPr lang="en-US" altLang="zh-CN" b="1" i="1" kern="0" dirty="0">
                    <a:solidFill>
                      <a:schemeClr val="hlink"/>
                    </a:solidFill>
                    <a:latin typeface="DejaVu Math TeX Gyre" panose="02000503000000000000" charset="0"/>
                    <a:ea typeface="宋体" charset="0"/>
                    <a:cs typeface="DejaVu Math TeX Gyre" panose="02000503000000000000" charset="0"/>
                    <a:sym typeface="+mn-ea"/>
                  </a:rPr>
                  <a:t>=2</a:t>
                </a:r>
                <a:r>
                  <a:rPr lang="zh-CN" altLang="en-US" b="1" i="1" kern="0" dirty="0">
                    <a:solidFill>
                      <a:schemeClr val="hlink"/>
                    </a:solidFill>
                    <a:latin typeface="DejaVu Math TeX Gyre" panose="02000503000000000000" charset="0"/>
                    <a:ea typeface="宋体" charset="0"/>
                    <a:cs typeface="DejaVu Math TeX Gyre" panose="02000503000000000000" charset="0"/>
                    <a:sym typeface="+mn-ea"/>
                  </a:rPr>
                  <a:t>，则表示</a:t>
                </a:r>
                <a:r>
                  <a:rPr lang="en-US" altLang="zh-CN" b="1" i="1" kern="0" dirty="0">
                    <a:solidFill>
                      <a:schemeClr val="hlink"/>
                    </a:solidFill>
                    <a:latin typeface="DejaVu Math TeX Gyre" panose="02000503000000000000" charset="0"/>
                    <a:ea typeface="宋体" charset="0"/>
                    <a:cs typeface="DejaVu Math TeX Gyre" panose="02000503000000000000" charset="0"/>
                    <a:sym typeface="+mn-ea"/>
                  </a:rPr>
                  <a:t>R</a:t>
                </a:r>
                <a:r>
                  <a:rPr lang="zh-CN" altLang="en-US" b="1" i="1" kern="0" dirty="0">
                    <a:solidFill>
                      <a:schemeClr val="hlink"/>
                    </a:solidFill>
                    <a:latin typeface="DejaVu Math TeX Gyre" panose="02000503000000000000" charset="0"/>
                    <a:ea typeface="宋体" charset="0"/>
                    <a:cs typeface="DejaVu Math TeX Gyre" panose="02000503000000000000" charset="0"/>
                    <a:sym typeface="+mn-ea"/>
                  </a:rPr>
                  <a:t>的矩阵是：</a:t>
                </a:r>
                <a:endParaRPr lang="zh-CN" altLang="en-US" b="1" i="1" kern="0" dirty="0">
                  <a:solidFill>
                    <a:schemeClr val="hlink"/>
                  </a:solidFill>
                  <a:latin typeface="DejaVu Math TeX Gyre" panose="02000503000000000000" charset="0"/>
                  <a:ea typeface="宋体" charset="0"/>
                  <a:cs typeface="DejaVu Math TeX Gyre" panose="02000503000000000000" charset="0"/>
                  <a:sym typeface="+mn-ea"/>
                </a:endParaRPr>
              </a:p>
            </p:txBody>
          </p:sp>
        </mc:Choice>
        <mc:Fallback>
          <p:sp>
            <p:nvSpPr>
              <p:cNvPr id="2" name="文本框 1"/>
              <p:cNvSpPr txBox="1">
                <a:spLocks noRot="1" noChangeAspect="1" noMove="1" noResize="1" noEditPoints="1" noAdjustHandles="1" noChangeArrowheads="1" noChangeShapeType="1" noTextEdit="1"/>
              </p:cNvSpPr>
              <p:nvPr/>
            </p:nvSpPr>
            <p:spPr>
              <a:xfrm>
                <a:off x="4963795" y="3060700"/>
                <a:ext cx="6303010" cy="922020"/>
              </a:xfrm>
              <a:prstGeom prst="rect">
                <a:avLst/>
              </a:prstGeom>
              <a:blipFill rotWithShape="1">
                <a:blip r:embed="rId2"/>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6233795" y="3982720"/>
            <a:ext cx="3110865" cy="1944370"/>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9.4 </a:t>
            </a:r>
            <a:r>
              <a:rPr lang="en-US" altLang="zh-CN" sz="3200" kern="0"/>
              <a:t>Closures of Relations </a:t>
            </a:r>
            <a:endParaRPr lang="en-US" altLang="zh-CN" sz="3200" dirty="0"/>
          </a:p>
        </p:txBody>
      </p:sp>
      <p:sp>
        <p:nvSpPr>
          <p:cNvPr id="5" name="内容占位符 2"/>
          <p:cNvSpPr txBox="1"/>
          <p:nvPr/>
        </p:nvSpPr>
        <p:spPr>
          <a:xfrm>
            <a:off x="142043" y="825623"/>
            <a:ext cx="11745157" cy="4483224"/>
          </a:xfrm>
          <a:prstGeom prst="rect">
            <a:avLst/>
          </a:prstGeom>
        </p:spPr>
        <p:txBody>
          <a:bodyPr>
            <a:normAutofit fontScale="85000" lnSpcReduction="20000"/>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r>
              <a:rPr lang="en-US" altLang="zh-CN" i="1" kern="0" dirty="0">
                <a:solidFill>
                  <a:schemeClr val="hlink"/>
                </a:solidFill>
              </a:rPr>
              <a:t>reflexive closure</a:t>
            </a:r>
            <a:r>
              <a:rPr lang="en-US" altLang="zh-CN" kern="0" dirty="0"/>
              <a:t> </a:t>
            </a:r>
            <a:r>
              <a:rPr lang="en-US" altLang="zh-CN" kern="0" dirty="0">
                <a:solidFill>
                  <a:schemeClr val="hlink"/>
                </a:solidFill>
              </a:rPr>
              <a:t>r(</a:t>
            </a:r>
            <a:r>
              <a:rPr lang="en-US" altLang="zh-CN" i="1" kern="0" dirty="0">
                <a:solidFill>
                  <a:schemeClr val="hlink"/>
                </a:solidFill>
              </a:rPr>
              <a:t>R</a:t>
            </a:r>
            <a:r>
              <a:rPr lang="en-US" altLang="zh-CN" kern="0" dirty="0">
                <a:solidFill>
                  <a:schemeClr val="hlink"/>
                </a:solidFill>
              </a:rPr>
              <a:t>)</a:t>
            </a:r>
            <a:r>
              <a:rPr lang="zh-CN" altLang="en-US" kern="0" dirty="0">
                <a:solidFill>
                  <a:schemeClr val="hlink"/>
                </a:solidFill>
              </a:rPr>
              <a:t>（自反闭包）</a:t>
            </a:r>
            <a:endParaRPr lang="en-US" altLang="zh-CN" kern="0" dirty="0"/>
          </a:p>
          <a:p>
            <a:pPr lvl="1"/>
            <a:r>
              <a:rPr lang="en-US" altLang="zh-CN" i="1" kern="0" dirty="0"/>
              <a:t>R</a:t>
            </a:r>
            <a:r>
              <a:rPr lang="en-US" altLang="zh-CN" kern="0" dirty="0">
                <a:latin typeface="Symbol" panose="05050102010706020507" pitchFamily="18" charset="2"/>
              </a:rPr>
              <a:t>ÈD</a:t>
            </a:r>
            <a:endParaRPr lang="en-US" altLang="zh-CN" kern="0" dirty="0"/>
          </a:p>
          <a:p>
            <a:pPr lvl="1"/>
            <a:r>
              <a:rPr lang="en-US" altLang="zh-CN" kern="0" dirty="0"/>
              <a:t>Add loops to all vertices on the digraph representation of </a:t>
            </a:r>
            <a:r>
              <a:rPr lang="en-US" altLang="zh-CN" i="1" kern="0" dirty="0"/>
              <a:t>R</a:t>
            </a:r>
            <a:r>
              <a:rPr lang="en-US" altLang="zh-CN" kern="0" dirty="0"/>
              <a:t>.</a:t>
            </a:r>
            <a:endParaRPr lang="en-US" altLang="zh-CN" kern="0" dirty="0"/>
          </a:p>
          <a:p>
            <a:pPr lvl="1"/>
            <a:r>
              <a:rPr lang="en-US" altLang="zh-CN" kern="0" dirty="0"/>
              <a:t>Put 1’s on the diagonal of the connection matrix of </a:t>
            </a:r>
            <a:r>
              <a:rPr lang="en-US" altLang="zh-CN" i="1" kern="0" dirty="0"/>
              <a:t>R.</a:t>
            </a:r>
            <a:endParaRPr lang="zh-CN" altLang="en-US" kern="0" dirty="0"/>
          </a:p>
          <a:p>
            <a:r>
              <a:rPr lang="en-US" altLang="zh-CN" i="1" kern="0" dirty="0">
                <a:solidFill>
                  <a:schemeClr val="hlink"/>
                </a:solidFill>
              </a:rPr>
              <a:t>symmetric closure </a:t>
            </a:r>
            <a:r>
              <a:rPr lang="en-US" altLang="zh-CN" kern="0" dirty="0">
                <a:solidFill>
                  <a:schemeClr val="hlink"/>
                </a:solidFill>
              </a:rPr>
              <a:t>s(</a:t>
            </a:r>
            <a:r>
              <a:rPr lang="en-US" altLang="zh-CN" i="1" kern="0" dirty="0">
                <a:solidFill>
                  <a:schemeClr val="hlink"/>
                </a:solidFill>
              </a:rPr>
              <a:t>R</a:t>
            </a:r>
            <a:r>
              <a:rPr lang="en-US" altLang="zh-CN" kern="0" dirty="0">
                <a:solidFill>
                  <a:schemeClr val="hlink"/>
                </a:solidFill>
              </a:rPr>
              <a:t>)</a:t>
            </a:r>
            <a:r>
              <a:rPr lang="zh-CN" altLang="en-US" kern="0" dirty="0">
                <a:solidFill>
                  <a:schemeClr val="hlink"/>
                </a:solidFill>
              </a:rPr>
              <a:t>（对称闭包）</a:t>
            </a:r>
            <a:endParaRPr lang="en-US" altLang="zh-CN" kern="0" dirty="0"/>
          </a:p>
          <a:p>
            <a:pPr lvl="1"/>
            <a:r>
              <a:rPr lang="en-US" altLang="zh-CN" i="1" kern="0" dirty="0"/>
              <a:t>R</a:t>
            </a:r>
            <a:r>
              <a:rPr lang="en-US" altLang="zh-CN" kern="0" dirty="0">
                <a:latin typeface="Symbol" panose="05050102010706020507" pitchFamily="18" charset="2"/>
              </a:rPr>
              <a:t>È</a:t>
            </a:r>
            <a:r>
              <a:rPr lang="en-US" altLang="zh-CN" i="1" kern="0" dirty="0"/>
              <a:t>R</a:t>
            </a:r>
            <a:r>
              <a:rPr lang="en-US" altLang="zh-CN" kern="0" baseline="30000" dirty="0">
                <a:latin typeface="Symbol" panose="05050102010706020507" pitchFamily="18" charset="2"/>
              </a:rPr>
              <a:t>-</a:t>
            </a:r>
            <a:r>
              <a:rPr lang="en-US" altLang="zh-CN" kern="0" baseline="30000" dirty="0"/>
              <a:t>1</a:t>
            </a:r>
            <a:endParaRPr lang="en-US" altLang="zh-CN" kern="0" dirty="0"/>
          </a:p>
          <a:p>
            <a:pPr lvl="1"/>
            <a:r>
              <a:rPr lang="en-US" altLang="zh-CN" kern="0" dirty="0"/>
              <a:t>add arcs in the opposite direction.</a:t>
            </a:r>
            <a:endParaRPr lang="en-US" altLang="zh-CN" kern="0" dirty="0"/>
          </a:p>
          <a:p>
            <a:r>
              <a:rPr lang="en-US" altLang="zh-CN" u="sng" kern="0" dirty="0"/>
              <a:t> </a:t>
            </a:r>
            <a:r>
              <a:rPr lang="en-US" altLang="zh-CN" i="1" u="sng" kern="0" dirty="0">
                <a:solidFill>
                  <a:schemeClr val="hlink"/>
                </a:solidFill>
              </a:rPr>
              <a:t>transitive closure</a:t>
            </a:r>
            <a:r>
              <a:rPr lang="zh-CN" altLang="en-US" i="1" u="sng" kern="0" dirty="0">
                <a:solidFill>
                  <a:schemeClr val="hlink"/>
                </a:solidFill>
              </a:rPr>
              <a:t>（传递闭包）</a:t>
            </a:r>
            <a:endParaRPr lang="en-US" altLang="zh-CN" u="sng" kern="0" dirty="0"/>
          </a:p>
          <a:p>
            <a:pPr lvl="1"/>
            <a:r>
              <a:rPr lang="en-US" altLang="zh-CN" kern="0" dirty="0"/>
              <a:t>if there is a path from </a:t>
            </a:r>
            <a:r>
              <a:rPr lang="en-US" altLang="zh-CN" i="1" kern="0" dirty="0"/>
              <a:t>a</a:t>
            </a:r>
            <a:r>
              <a:rPr lang="en-US" altLang="zh-CN" kern="0" dirty="0"/>
              <a:t> to </a:t>
            </a:r>
            <a:r>
              <a:rPr lang="en-US" altLang="zh-CN" i="1" kern="0" dirty="0"/>
              <a:t>b</a:t>
            </a:r>
            <a:r>
              <a:rPr lang="en-US" altLang="zh-CN" kern="0" dirty="0"/>
              <a:t>, add an arc from </a:t>
            </a:r>
            <a:r>
              <a:rPr lang="en-US" altLang="zh-CN" i="1" kern="0" dirty="0"/>
              <a:t>a</a:t>
            </a:r>
            <a:r>
              <a:rPr lang="en-US" altLang="zh-CN" kern="0" dirty="0"/>
              <a:t> to </a:t>
            </a:r>
            <a:r>
              <a:rPr lang="en-US" altLang="zh-CN" i="1" kern="0" dirty="0"/>
              <a:t>b</a:t>
            </a:r>
            <a:r>
              <a:rPr lang="en-US" altLang="zh-CN" kern="0" dirty="0"/>
              <a:t>.</a:t>
            </a:r>
            <a:endParaRPr lang="en-US" altLang="zh-CN" kern="0" dirty="0"/>
          </a:p>
          <a:p>
            <a:pPr lvl="1"/>
            <a:r>
              <a:rPr lang="en-US" altLang="zh-CN" i="1" kern="0" dirty="0">
                <a:solidFill>
                  <a:schemeClr val="hlink"/>
                </a:solidFill>
              </a:rPr>
              <a:t>R</a:t>
            </a:r>
            <a:r>
              <a:rPr lang="en-US" altLang="zh-CN" i="1" kern="0" baseline="30000" dirty="0">
                <a:solidFill>
                  <a:schemeClr val="hlink"/>
                </a:solidFill>
              </a:rPr>
              <a:t>n</a:t>
            </a:r>
            <a:r>
              <a:rPr lang="en-US" altLang="zh-CN" kern="0" dirty="0"/>
              <a:t> : </a:t>
            </a:r>
            <a:r>
              <a:rPr lang="en-US" altLang="zh-CN" i="1" kern="0" dirty="0"/>
              <a:t>x</a:t>
            </a:r>
            <a:r>
              <a:rPr lang="en-US" altLang="zh-CN" kern="0" dirty="0"/>
              <a:t> </a:t>
            </a:r>
            <a:r>
              <a:rPr lang="en-US" altLang="zh-CN" i="1" kern="0" dirty="0"/>
              <a:t>R</a:t>
            </a:r>
            <a:r>
              <a:rPr lang="en-US" altLang="zh-CN" i="1" kern="0" baseline="30000" dirty="0"/>
              <a:t>n</a:t>
            </a:r>
            <a:r>
              <a:rPr lang="en-US" altLang="zh-CN" kern="0" dirty="0"/>
              <a:t> </a:t>
            </a:r>
            <a:r>
              <a:rPr lang="en-US" altLang="zh-CN" i="1" kern="0" dirty="0"/>
              <a:t>y</a:t>
            </a:r>
            <a:r>
              <a:rPr lang="en-US" altLang="zh-CN" kern="0" dirty="0"/>
              <a:t> means that there is a path of length </a:t>
            </a:r>
            <a:r>
              <a:rPr lang="en-US" altLang="zh-CN" i="1" kern="0" dirty="0"/>
              <a:t>n</a:t>
            </a:r>
            <a:r>
              <a:rPr lang="en-US" altLang="zh-CN" kern="0" dirty="0"/>
              <a:t> from </a:t>
            </a:r>
            <a:r>
              <a:rPr lang="en-US" altLang="zh-CN" i="1" kern="0" dirty="0"/>
              <a:t>x</a:t>
            </a:r>
            <a:r>
              <a:rPr lang="en-US" altLang="zh-CN" kern="0" dirty="0"/>
              <a:t> to </a:t>
            </a:r>
            <a:r>
              <a:rPr lang="en-US" altLang="zh-CN" i="1" kern="0" dirty="0"/>
              <a:t>y</a:t>
            </a:r>
            <a:r>
              <a:rPr lang="en-US" altLang="zh-CN" kern="0" dirty="0"/>
              <a:t> in </a:t>
            </a:r>
            <a:r>
              <a:rPr lang="en-US" altLang="zh-CN" i="1" kern="0" dirty="0"/>
              <a:t>R</a:t>
            </a:r>
            <a:r>
              <a:rPr lang="en-US" altLang="zh-CN" kern="0" dirty="0"/>
              <a:t>.</a:t>
            </a:r>
            <a:endParaRPr lang="en-US" altLang="zh-CN" kern="0" dirty="0"/>
          </a:p>
          <a:p>
            <a:pPr lvl="1"/>
            <a:r>
              <a:rPr lang="en-US" altLang="zh-CN" kern="0" dirty="0"/>
              <a:t>The </a:t>
            </a:r>
            <a:r>
              <a:rPr lang="en-US" altLang="zh-CN" i="1" kern="0" dirty="0">
                <a:solidFill>
                  <a:srgbClr val="FF0000"/>
                </a:solidFill>
              </a:rPr>
              <a:t>connectivity relation R</a:t>
            </a:r>
            <a:r>
              <a:rPr lang="en-US" altLang="zh-CN" kern="0" baseline="30000" dirty="0">
                <a:solidFill>
                  <a:srgbClr val="FF0000"/>
                </a:solidFill>
              </a:rPr>
              <a:t>∗</a:t>
            </a:r>
            <a:r>
              <a:rPr lang="en-US" altLang="zh-CN" kern="0" dirty="0"/>
              <a:t> consists of the pairs (</a:t>
            </a:r>
            <a:r>
              <a:rPr lang="en-US" altLang="zh-CN" i="1" kern="0" dirty="0"/>
              <a:t>a, b</a:t>
            </a:r>
            <a:r>
              <a:rPr lang="en-US" altLang="zh-CN" kern="0" dirty="0"/>
              <a:t>) such</a:t>
            </a:r>
            <a:br>
              <a:rPr lang="en-US" altLang="zh-CN" kern="0" dirty="0"/>
            </a:br>
            <a:r>
              <a:rPr lang="en-US" altLang="zh-CN" kern="0" dirty="0"/>
              <a:t>that there is a path of length at least one from </a:t>
            </a:r>
            <a:r>
              <a:rPr lang="en-US" altLang="zh-CN" i="1" kern="0" dirty="0"/>
              <a:t>a </a:t>
            </a:r>
            <a:r>
              <a:rPr lang="en-US" altLang="zh-CN" kern="0" dirty="0"/>
              <a:t>to </a:t>
            </a:r>
            <a:r>
              <a:rPr lang="en-US" altLang="zh-CN" i="1" kern="0" dirty="0"/>
              <a:t>b </a:t>
            </a:r>
            <a:r>
              <a:rPr lang="en-US" altLang="zh-CN" kern="0" dirty="0"/>
              <a:t>in </a:t>
            </a:r>
            <a:r>
              <a:rPr lang="en-US" altLang="zh-CN" i="1" kern="0" dirty="0"/>
              <a:t>R</a:t>
            </a:r>
            <a:r>
              <a:rPr lang="en-US" altLang="zh-CN" kern="0" dirty="0"/>
              <a:t>. </a:t>
            </a:r>
            <a:endParaRPr lang="en-US" altLang="zh-CN" kern="0" dirty="0"/>
          </a:p>
          <a:p>
            <a:pPr lvl="1"/>
            <a:endParaRPr lang="zh-CN" altLang="en-US" kern="0" dirty="0"/>
          </a:p>
        </p:txBody>
      </p:sp>
      <p:graphicFrame>
        <p:nvGraphicFramePr>
          <p:cNvPr id="8" name="Object 4"/>
          <p:cNvGraphicFramePr>
            <a:graphicFrameLocks noChangeAspect="1"/>
          </p:cNvGraphicFramePr>
          <p:nvPr/>
        </p:nvGraphicFramePr>
        <p:xfrm>
          <a:off x="724478" y="5585589"/>
          <a:ext cx="4235097" cy="803484"/>
        </p:xfrm>
        <a:graphic>
          <a:graphicData uri="http://schemas.openxmlformats.org/presentationml/2006/ole">
            <mc:AlternateContent xmlns:mc="http://schemas.openxmlformats.org/markup-compatibility/2006">
              <mc:Choice xmlns:v="urn:schemas-microsoft-com:vml" Requires="v">
                <p:oleObj spid="_x0000_s2" name="Equation" r:id="rId2" imgW="2273300" imgH="431800" progId="Equation.DSMT4">
                  <p:embed/>
                </p:oleObj>
              </mc:Choice>
              <mc:Fallback>
                <p:oleObj name="Equation" r:id="rId2" imgW="2273300" imgH="431800" progId="Equation.DSMT4">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478" y="5585589"/>
                        <a:ext cx="4235097" cy="803484"/>
                      </a:xfrm>
                      <a:prstGeom prst="rect">
                        <a:avLst/>
                      </a:prstGeom>
                      <a:noFill/>
                      <a:ln>
                        <a:noFill/>
                      </a:ln>
                      <a:effectLst/>
                    </p:spPr>
                  </p:pic>
                </p:oleObj>
              </mc:Fallback>
            </mc:AlternateContent>
          </a:graphicData>
        </a:graphic>
      </p:graphicFrame>
      <p:graphicFrame>
        <p:nvGraphicFramePr>
          <p:cNvPr id="9" name="Object 4"/>
          <p:cNvGraphicFramePr>
            <a:graphicFrameLocks noChangeAspect="1"/>
          </p:cNvGraphicFramePr>
          <p:nvPr/>
        </p:nvGraphicFramePr>
        <p:xfrm>
          <a:off x="5738281" y="5630635"/>
          <a:ext cx="3712438" cy="864312"/>
        </p:xfrm>
        <a:graphic>
          <a:graphicData uri="http://schemas.openxmlformats.org/presentationml/2006/ole">
            <mc:AlternateContent xmlns:mc="http://schemas.openxmlformats.org/markup-compatibility/2006">
              <mc:Choice xmlns:v="urn:schemas-microsoft-com:vml" Requires="v">
                <p:oleObj spid="_x0000_s3" name="Equation" r:id="rId4" imgW="1854200" imgH="431800" progId="Equation.DSMT4">
                  <p:embed/>
                </p:oleObj>
              </mc:Choice>
              <mc:Fallback>
                <p:oleObj name="Equation" r:id="rId4" imgW="1854200" imgH="4318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8281" y="5630635"/>
                        <a:ext cx="3712438" cy="864312"/>
                      </a:xfrm>
                      <a:prstGeom prst="rect">
                        <a:avLst/>
                      </a:prstGeom>
                      <a:noFill/>
                      <a:ln>
                        <a:noFill/>
                      </a:ln>
                      <a:effectLst/>
                    </p:spPr>
                  </p:pic>
                </p:oleObj>
              </mc:Fallback>
            </mc:AlternateContent>
          </a:graphicData>
        </a:graphic>
      </p:graphicFrame>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9.4 </a:t>
            </a:r>
            <a:r>
              <a:rPr lang="en-US" altLang="zh-CN" sz="3200" kern="0"/>
              <a:t>Closures of Relations </a:t>
            </a:r>
            <a:endParaRPr lang="en-US" altLang="zh-CN" sz="3200" dirty="0"/>
          </a:p>
        </p:txBody>
      </p:sp>
      <p:sp>
        <p:nvSpPr>
          <p:cNvPr id="5" name="内容占位符 2"/>
          <p:cNvSpPr txBox="1"/>
          <p:nvPr/>
        </p:nvSpPr>
        <p:spPr>
          <a:xfrm>
            <a:off x="210046" y="843379"/>
            <a:ext cx="11694909" cy="5823751"/>
          </a:xfrm>
          <a:prstGeom prst="rect">
            <a:avLst/>
          </a:prstGeom>
        </p:spPr>
        <p:txBody>
          <a:bodyPr>
            <a:normAutofit fontScale="77500" lnSpcReduction="20000"/>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r>
              <a:rPr lang="en-US" altLang="zh-CN" kern="0" dirty="0" err="1"/>
              <a:t>Warshall’s</a:t>
            </a:r>
            <a:r>
              <a:rPr lang="en-US" altLang="zh-CN" kern="0" dirty="0"/>
              <a:t> Algorithm</a:t>
            </a:r>
            <a:endParaRPr lang="en-US" altLang="zh-CN" kern="0" dirty="0"/>
          </a:p>
          <a:p>
            <a:r>
              <a:rPr lang="en-US" altLang="zh-CN" i="1" kern="0" dirty="0" err="1"/>
              <a:t>W</a:t>
            </a:r>
            <a:r>
              <a:rPr lang="en-US" altLang="zh-CN" i="1" kern="0" baseline="-25000" dirty="0" err="1"/>
              <a:t>k</a:t>
            </a:r>
            <a:r>
              <a:rPr lang="en-US" altLang="zh-CN" kern="0" dirty="0"/>
              <a:t>: a Boolean matrix, for 1</a:t>
            </a:r>
            <a:r>
              <a:rPr lang="zh-CN" altLang="en-US" kern="0" dirty="0">
                <a:sym typeface="Symbol" panose="05050102010706020507" pitchFamily="18" charset="2"/>
              </a:rPr>
              <a:t></a:t>
            </a:r>
            <a:r>
              <a:rPr lang="en-US" altLang="zh-CN" i="1" kern="0" dirty="0"/>
              <a:t>k</a:t>
            </a:r>
            <a:r>
              <a:rPr lang="zh-CN" altLang="en-US" kern="0" dirty="0">
                <a:sym typeface="Symbol" panose="05050102010706020507" pitchFamily="18" charset="2"/>
              </a:rPr>
              <a:t></a:t>
            </a:r>
            <a:r>
              <a:rPr lang="en-US" altLang="zh-CN" i="1" kern="0" dirty="0"/>
              <a:t>n</a:t>
            </a:r>
            <a:endParaRPr lang="en-US" altLang="zh-CN" i="1" kern="0" dirty="0"/>
          </a:p>
          <a:p>
            <a:pPr lvl="1"/>
            <a:r>
              <a:rPr lang="en-US" altLang="zh-CN" i="1" kern="0" dirty="0" err="1"/>
              <a:t>W</a:t>
            </a:r>
            <a:r>
              <a:rPr lang="en-US" altLang="zh-CN" i="1" kern="0" baseline="-25000" dirty="0" err="1"/>
              <a:t>k</a:t>
            </a:r>
            <a:r>
              <a:rPr lang="en-US" altLang="zh-CN" kern="0" dirty="0"/>
              <a:t> has a 1 in position </a:t>
            </a:r>
            <a:r>
              <a:rPr lang="en-US" altLang="zh-CN" i="1" kern="0" dirty="0" err="1"/>
              <a:t>i</a:t>
            </a:r>
            <a:r>
              <a:rPr lang="en-US" altLang="zh-CN" kern="0" dirty="0"/>
              <a:t>, </a:t>
            </a:r>
            <a:r>
              <a:rPr lang="en-US" altLang="zh-CN" i="1" kern="0" dirty="0"/>
              <a:t>j</a:t>
            </a:r>
            <a:endParaRPr lang="en-US" altLang="zh-CN" kern="0" dirty="0"/>
          </a:p>
          <a:p>
            <a:pPr lvl="2"/>
            <a:r>
              <a:rPr lang="en-US" altLang="zh-CN" kern="0" dirty="0"/>
              <a:t>If and only if</a:t>
            </a:r>
            <a:endParaRPr lang="en-US" altLang="zh-CN" kern="0" dirty="0"/>
          </a:p>
          <a:p>
            <a:pPr lvl="1"/>
            <a:r>
              <a:rPr lang="en-US" altLang="zh-CN" kern="0" dirty="0"/>
              <a:t>there is a path from </a:t>
            </a:r>
            <a:r>
              <a:rPr lang="en-US" altLang="zh-CN" i="1" kern="0" dirty="0"/>
              <a:t>a</a:t>
            </a:r>
            <a:r>
              <a:rPr lang="en-US" altLang="zh-CN" i="1" kern="0" baseline="-25000" dirty="0"/>
              <a:t>i</a:t>
            </a:r>
            <a:r>
              <a:rPr lang="en-US" altLang="zh-CN" kern="0" dirty="0"/>
              <a:t> to </a:t>
            </a:r>
            <a:r>
              <a:rPr lang="en-US" altLang="zh-CN" i="1" kern="0" dirty="0" err="1"/>
              <a:t>a</a:t>
            </a:r>
            <a:r>
              <a:rPr lang="en-US" altLang="zh-CN" i="1" kern="0" baseline="-25000" dirty="0" err="1"/>
              <a:t>j</a:t>
            </a:r>
            <a:r>
              <a:rPr lang="en-US" altLang="zh-CN" kern="0" dirty="0"/>
              <a:t> in </a:t>
            </a:r>
            <a:r>
              <a:rPr lang="en-US" altLang="zh-CN" i="1" kern="0" dirty="0"/>
              <a:t>R</a:t>
            </a:r>
            <a:r>
              <a:rPr lang="en-US" altLang="zh-CN" kern="0" dirty="0"/>
              <a:t> whose interior vertices, if any, come from the set {</a:t>
            </a:r>
            <a:r>
              <a:rPr lang="en-US" altLang="zh-CN" i="1" kern="0" dirty="0"/>
              <a:t>a</a:t>
            </a:r>
            <a:r>
              <a:rPr lang="en-US" altLang="zh-CN" kern="0" baseline="-25000" dirty="0"/>
              <a:t>1</a:t>
            </a:r>
            <a:r>
              <a:rPr lang="en-US" altLang="zh-CN" kern="0" dirty="0"/>
              <a:t>, </a:t>
            </a:r>
            <a:r>
              <a:rPr lang="en-US" altLang="zh-CN" i="1" kern="0" dirty="0"/>
              <a:t>a</a:t>
            </a:r>
            <a:r>
              <a:rPr lang="en-US" altLang="zh-CN" kern="0" baseline="-25000" dirty="0"/>
              <a:t>2</a:t>
            </a:r>
            <a:r>
              <a:rPr lang="en-US" altLang="zh-CN" kern="0" dirty="0"/>
              <a:t>,…, </a:t>
            </a:r>
            <a:r>
              <a:rPr lang="en-US" altLang="zh-CN" i="1" kern="0" dirty="0" err="1"/>
              <a:t>a</a:t>
            </a:r>
            <a:r>
              <a:rPr lang="en-US" altLang="zh-CN" i="1" kern="0" baseline="-25000" dirty="0" err="1"/>
              <a:t>k</a:t>
            </a:r>
            <a:r>
              <a:rPr lang="en-US" altLang="zh-CN" kern="0" dirty="0"/>
              <a:t>}</a:t>
            </a:r>
            <a:endParaRPr lang="en-US" altLang="zh-CN" kern="0" dirty="0"/>
          </a:p>
          <a:p>
            <a:r>
              <a:rPr lang="en-US" altLang="zh-CN" i="1" kern="0" dirty="0"/>
              <a:t>W</a:t>
            </a:r>
            <a:r>
              <a:rPr lang="en-US" altLang="zh-CN" i="1" kern="0" baseline="-25000" dirty="0"/>
              <a:t>0</a:t>
            </a:r>
            <a:r>
              <a:rPr lang="en-US" altLang="zh-CN" i="1" kern="0" dirty="0"/>
              <a:t> = M</a:t>
            </a:r>
            <a:r>
              <a:rPr lang="en-US" altLang="zh-CN" i="1" kern="0" baseline="-25000" dirty="0"/>
              <a:t>R</a:t>
            </a:r>
            <a:endParaRPr lang="en-US" altLang="zh-CN" i="1" kern="0" dirty="0"/>
          </a:p>
          <a:p>
            <a:r>
              <a:rPr lang="en-US" altLang="zh-CN" i="1" kern="0" dirty="0" err="1"/>
              <a:t>W</a:t>
            </a:r>
            <a:r>
              <a:rPr lang="en-US" altLang="zh-CN" i="1" kern="0" baseline="-25000" dirty="0" err="1"/>
              <a:t>n</a:t>
            </a:r>
            <a:r>
              <a:rPr lang="en-US" altLang="zh-CN" i="1" kern="0" dirty="0"/>
              <a:t> = </a:t>
            </a:r>
            <a:endParaRPr lang="en-US" altLang="zh-CN" i="1" kern="0" baseline="30000" dirty="0"/>
          </a:p>
          <a:p>
            <a:r>
              <a:rPr lang="en-US" altLang="zh-CN" i="1" kern="0" dirty="0"/>
              <a:t>W</a:t>
            </a:r>
            <a:r>
              <a:rPr lang="en-US" altLang="zh-CN" i="1" kern="0" baseline="-25000" dirty="0"/>
              <a:t>0</a:t>
            </a:r>
            <a:r>
              <a:rPr lang="en-US" altLang="zh-CN" kern="0" dirty="0"/>
              <a:t>,</a:t>
            </a:r>
            <a:r>
              <a:rPr lang="en-US" altLang="zh-CN" i="1" kern="0" dirty="0"/>
              <a:t> W</a:t>
            </a:r>
            <a:r>
              <a:rPr lang="en-US" altLang="zh-CN" i="1" kern="0" baseline="-25000" dirty="0"/>
              <a:t>1 </a:t>
            </a:r>
            <a:r>
              <a:rPr lang="en-US" altLang="zh-CN" kern="0" dirty="0"/>
              <a:t>,</a:t>
            </a:r>
            <a:r>
              <a:rPr lang="en-US" altLang="zh-CN" i="1" kern="0" dirty="0"/>
              <a:t> W</a:t>
            </a:r>
            <a:r>
              <a:rPr lang="en-US" altLang="zh-CN" i="1" kern="0" baseline="-25000" dirty="0"/>
              <a:t>2 </a:t>
            </a:r>
            <a:r>
              <a:rPr lang="en-US" altLang="zh-CN" kern="0" dirty="0"/>
              <a:t>,</a:t>
            </a:r>
            <a:r>
              <a:rPr lang="en-US" altLang="zh-CN" i="1" kern="0" dirty="0"/>
              <a:t> …</a:t>
            </a:r>
            <a:r>
              <a:rPr lang="en-US" altLang="zh-CN" i="1" kern="0" baseline="-25000" dirty="0"/>
              <a:t> </a:t>
            </a:r>
            <a:r>
              <a:rPr lang="en-US" altLang="zh-CN" kern="0" dirty="0"/>
              <a:t>,</a:t>
            </a:r>
            <a:r>
              <a:rPr lang="en-US" altLang="zh-CN" i="1" kern="0" dirty="0"/>
              <a:t> </a:t>
            </a:r>
            <a:r>
              <a:rPr lang="en-US" altLang="zh-CN" i="1" kern="0" dirty="0" err="1"/>
              <a:t>W</a:t>
            </a:r>
            <a:r>
              <a:rPr lang="en-US" altLang="zh-CN" i="1" kern="0" baseline="-25000" dirty="0" err="1"/>
              <a:t>n</a:t>
            </a:r>
            <a:endParaRPr lang="en-US" altLang="zh-CN" i="1" kern="0" baseline="-25000" dirty="0"/>
          </a:p>
          <a:p>
            <a:r>
              <a:rPr lang="en-US" altLang="zh-CN" i="1" kern="0" dirty="0">
                <a:solidFill>
                  <a:schemeClr val="hlink"/>
                </a:solidFill>
              </a:rPr>
              <a:t>Step1</a:t>
            </a:r>
            <a:r>
              <a:rPr lang="en-US" altLang="zh-CN" kern="0" dirty="0"/>
              <a:t>: </a:t>
            </a:r>
            <a:endParaRPr lang="en-US" altLang="zh-CN" kern="0" dirty="0"/>
          </a:p>
          <a:p>
            <a:pPr lvl="1"/>
            <a:r>
              <a:rPr lang="en-US" altLang="zh-CN" kern="0" dirty="0"/>
              <a:t>First transfer to </a:t>
            </a:r>
            <a:r>
              <a:rPr lang="en-US" altLang="zh-CN" i="1" kern="0" dirty="0" err="1"/>
              <a:t>W</a:t>
            </a:r>
            <a:r>
              <a:rPr lang="en-US" altLang="zh-CN" i="1" kern="0" baseline="-25000" dirty="0" err="1"/>
              <a:t>k</a:t>
            </a:r>
            <a:r>
              <a:rPr lang="en-US" altLang="zh-CN" kern="0" dirty="0"/>
              <a:t> all 1’s in </a:t>
            </a:r>
            <a:r>
              <a:rPr lang="en-US" altLang="zh-CN" i="1" kern="0" dirty="0"/>
              <a:t>W</a:t>
            </a:r>
            <a:r>
              <a:rPr lang="en-US" altLang="zh-CN" i="1" kern="0" baseline="-25000" dirty="0"/>
              <a:t>k</a:t>
            </a:r>
            <a:r>
              <a:rPr lang="en-US" altLang="zh-CN" kern="0" baseline="-25000" dirty="0"/>
              <a:t>-1</a:t>
            </a:r>
            <a:r>
              <a:rPr lang="en-US" altLang="zh-CN" kern="0" dirty="0"/>
              <a:t>.</a:t>
            </a:r>
            <a:endParaRPr lang="en-US" altLang="zh-CN" kern="0" dirty="0"/>
          </a:p>
          <a:p>
            <a:r>
              <a:rPr lang="en-US" altLang="zh-CN" i="1" kern="0" dirty="0">
                <a:solidFill>
                  <a:schemeClr val="hlink"/>
                </a:solidFill>
              </a:rPr>
              <a:t>Step2</a:t>
            </a:r>
            <a:r>
              <a:rPr lang="en-US" altLang="zh-CN" kern="0" dirty="0"/>
              <a:t>: </a:t>
            </a:r>
            <a:endParaRPr lang="en-US" altLang="zh-CN" kern="0" dirty="0"/>
          </a:p>
          <a:p>
            <a:pPr lvl="1"/>
            <a:r>
              <a:rPr lang="en-US" altLang="zh-CN" kern="0" dirty="0"/>
              <a:t>List the locations </a:t>
            </a:r>
            <a:r>
              <a:rPr lang="en-US" altLang="zh-CN" i="1" kern="0" dirty="0"/>
              <a:t>p</a:t>
            </a:r>
            <a:r>
              <a:rPr lang="en-US" altLang="zh-CN" kern="0" baseline="-25000" dirty="0"/>
              <a:t>1</a:t>
            </a:r>
            <a:r>
              <a:rPr lang="en-US" altLang="zh-CN" kern="0" dirty="0"/>
              <a:t>, </a:t>
            </a:r>
            <a:r>
              <a:rPr lang="en-US" altLang="zh-CN" i="1" kern="0" dirty="0"/>
              <a:t>p</a:t>
            </a:r>
            <a:r>
              <a:rPr lang="en-US" altLang="zh-CN" kern="0" baseline="-25000" dirty="0"/>
              <a:t>2</a:t>
            </a:r>
            <a:r>
              <a:rPr lang="en-US" altLang="zh-CN" kern="0" dirty="0"/>
              <a:t>, …, in column </a:t>
            </a:r>
            <a:r>
              <a:rPr lang="en-US" altLang="zh-CN" i="1" kern="0" dirty="0"/>
              <a:t>k</a:t>
            </a:r>
            <a:r>
              <a:rPr lang="en-US" altLang="zh-CN" kern="0" dirty="0"/>
              <a:t> of </a:t>
            </a:r>
            <a:r>
              <a:rPr lang="en-US" altLang="zh-CN" i="1" kern="0" dirty="0"/>
              <a:t>W</a:t>
            </a:r>
            <a:r>
              <a:rPr lang="en-US" altLang="zh-CN" i="1" kern="0" baseline="-25000" dirty="0"/>
              <a:t>k</a:t>
            </a:r>
            <a:r>
              <a:rPr lang="en-US" altLang="zh-CN" kern="0" baseline="-25000" dirty="0"/>
              <a:t>-1</a:t>
            </a:r>
            <a:r>
              <a:rPr lang="en-US" altLang="zh-CN" kern="0" dirty="0"/>
              <a:t>, where the entry is 1 </a:t>
            </a:r>
            <a:endParaRPr lang="en-US" altLang="zh-CN" kern="0" dirty="0"/>
          </a:p>
          <a:p>
            <a:pPr lvl="1"/>
            <a:r>
              <a:rPr lang="en-US" altLang="zh-CN" kern="0" dirty="0"/>
              <a:t>List the locations </a:t>
            </a:r>
            <a:r>
              <a:rPr lang="en-US" altLang="zh-CN" i="1" kern="0" dirty="0"/>
              <a:t>q</a:t>
            </a:r>
            <a:r>
              <a:rPr lang="en-US" altLang="zh-CN" kern="0" baseline="-25000" dirty="0"/>
              <a:t>1</a:t>
            </a:r>
            <a:r>
              <a:rPr lang="en-US" altLang="zh-CN" kern="0" dirty="0"/>
              <a:t>, </a:t>
            </a:r>
            <a:r>
              <a:rPr lang="en-US" altLang="zh-CN" i="1" kern="0" dirty="0"/>
              <a:t>q</a:t>
            </a:r>
            <a:r>
              <a:rPr lang="en-US" altLang="zh-CN" kern="0" baseline="-25000" dirty="0"/>
              <a:t>2</a:t>
            </a:r>
            <a:r>
              <a:rPr lang="en-US" altLang="zh-CN" kern="0" dirty="0"/>
              <a:t>, …, in row </a:t>
            </a:r>
            <a:r>
              <a:rPr lang="en-US" altLang="zh-CN" i="1" kern="0" dirty="0"/>
              <a:t>k</a:t>
            </a:r>
            <a:r>
              <a:rPr lang="en-US" altLang="zh-CN" kern="0" dirty="0"/>
              <a:t> of </a:t>
            </a:r>
            <a:r>
              <a:rPr lang="en-US" altLang="zh-CN" i="1" kern="0" dirty="0"/>
              <a:t>W</a:t>
            </a:r>
            <a:r>
              <a:rPr lang="en-US" altLang="zh-CN" i="1" kern="0" baseline="-25000" dirty="0"/>
              <a:t>k</a:t>
            </a:r>
            <a:r>
              <a:rPr lang="en-US" altLang="zh-CN" kern="0" baseline="-25000" dirty="0"/>
              <a:t>-1</a:t>
            </a:r>
            <a:r>
              <a:rPr lang="en-US" altLang="zh-CN" kern="0" dirty="0"/>
              <a:t>, where the entry is 1</a:t>
            </a:r>
            <a:endParaRPr lang="en-US" altLang="zh-CN" kern="0" dirty="0"/>
          </a:p>
          <a:p>
            <a:r>
              <a:rPr lang="en-US" altLang="zh-CN" i="1" kern="0" dirty="0">
                <a:solidFill>
                  <a:schemeClr val="hlink"/>
                </a:solidFill>
              </a:rPr>
              <a:t>Step3</a:t>
            </a:r>
            <a:r>
              <a:rPr lang="en-US" altLang="zh-CN" kern="0" dirty="0"/>
              <a:t>: </a:t>
            </a:r>
            <a:endParaRPr lang="en-US" altLang="zh-CN" kern="0" dirty="0"/>
          </a:p>
          <a:p>
            <a:pPr lvl="1"/>
            <a:r>
              <a:rPr lang="en-US" altLang="zh-CN" kern="0" dirty="0"/>
              <a:t>Put 1’s in all the positions </a:t>
            </a:r>
            <a:r>
              <a:rPr lang="en-US" altLang="zh-CN" i="1" kern="0" dirty="0"/>
              <a:t>p</a:t>
            </a:r>
            <a:r>
              <a:rPr lang="en-US" altLang="zh-CN" i="1" kern="0" baseline="-25000" dirty="0"/>
              <a:t>i</a:t>
            </a:r>
            <a:r>
              <a:rPr lang="en-US" altLang="zh-CN" kern="0" dirty="0"/>
              <a:t>, </a:t>
            </a:r>
            <a:r>
              <a:rPr lang="en-US" altLang="zh-CN" i="1" kern="0" dirty="0" err="1"/>
              <a:t>q</a:t>
            </a:r>
            <a:r>
              <a:rPr lang="en-US" altLang="zh-CN" i="1" kern="0" baseline="-25000" dirty="0" err="1"/>
              <a:t>j</a:t>
            </a:r>
            <a:r>
              <a:rPr lang="en-US" altLang="zh-CN" kern="0" dirty="0"/>
              <a:t> of </a:t>
            </a:r>
            <a:r>
              <a:rPr lang="en-US" altLang="zh-CN" i="1" kern="0" dirty="0" err="1"/>
              <a:t>W</a:t>
            </a:r>
            <a:r>
              <a:rPr lang="en-US" altLang="zh-CN" i="1" kern="0" baseline="-25000" dirty="0" err="1"/>
              <a:t>k</a:t>
            </a:r>
            <a:r>
              <a:rPr lang="en-US" altLang="zh-CN" kern="0" dirty="0"/>
              <a:t> (if they are not already there)</a:t>
            </a:r>
            <a:endParaRPr lang="en-US" altLang="zh-CN" kern="0" dirty="0"/>
          </a:p>
          <a:p>
            <a:endParaRPr lang="zh-CN" altLang="en-US" kern="0" dirty="0"/>
          </a:p>
          <a:p>
            <a:endParaRPr lang="zh-CN" altLang="en-US" kern="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9.5 </a:t>
            </a:r>
            <a:r>
              <a:rPr lang="en-US" altLang="zh-CN" sz="3200" kern="0"/>
              <a:t>Equivalence Relations</a:t>
            </a:r>
            <a:endParaRPr lang="en-US" altLang="zh-CN" sz="3200" dirty="0"/>
          </a:p>
        </p:txBody>
      </p:sp>
      <p:sp>
        <p:nvSpPr>
          <p:cNvPr id="5" name="内容占位符 2"/>
          <p:cNvSpPr txBox="1"/>
          <p:nvPr/>
        </p:nvSpPr>
        <p:spPr>
          <a:xfrm>
            <a:off x="210046" y="816747"/>
            <a:ext cx="11570622" cy="5717218"/>
          </a:xfrm>
          <a:prstGeom prst="rect">
            <a:avLst/>
          </a:prstGeom>
        </p:spPr>
        <p:txBody>
          <a:bodyPr>
            <a:normAutofit fontScale="85000" lnSpcReduction="10000"/>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r>
              <a:rPr lang="en-US" altLang="zh-CN" kern="0" dirty="0"/>
              <a:t>A relation </a:t>
            </a:r>
            <a:r>
              <a:rPr lang="en-US" altLang="zh-CN" i="1" kern="0" dirty="0"/>
              <a:t>R </a:t>
            </a:r>
            <a:r>
              <a:rPr lang="en-US" altLang="zh-CN" kern="0" dirty="0"/>
              <a:t>on a set </a:t>
            </a:r>
            <a:r>
              <a:rPr lang="en-US" altLang="zh-CN" i="1" kern="0" dirty="0"/>
              <a:t>A </a:t>
            </a:r>
            <a:r>
              <a:rPr lang="en-US" altLang="zh-CN" kern="0" dirty="0"/>
              <a:t>is an </a:t>
            </a:r>
            <a:r>
              <a:rPr lang="en-US" altLang="zh-CN" i="1" kern="0" dirty="0">
                <a:solidFill>
                  <a:schemeClr val="hlink"/>
                </a:solidFill>
              </a:rPr>
              <a:t>equivalence relation</a:t>
            </a:r>
            <a:r>
              <a:rPr lang="en-US" altLang="zh-CN" i="1" kern="0" dirty="0"/>
              <a:t> </a:t>
            </a:r>
            <a:r>
              <a:rPr lang="en-US" altLang="zh-CN" kern="0" dirty="0"/>
              <a:t>(</a:t>
            </a:r>
            <a:r>
              <a:rPr lang="zh-CN" altLang="en-US" kern="0" dirty="0"/>
              <a:t>等价关系</a:t>
            </a:r>
            <a:r>
              <a:rPr lang="en-US" altLang="zh-CN" kern="0" dirty="0"/>
              <a:t>) </a:t>
            </a:r>
            <a:r>
              <a:rPr lang="en-US" altLang="zh-CN" kern="0" dirty="0" err="1"/>
              <a:t>iff</a:t>
            </a:r>
            <a:r>
              <a:rPr lang="en-US" altLang="zh-CN" kern="0" dirty="0"/>
              <a:t> </a:t>
            </a:r>
            <a:r>
              <a:rPr lang="en-US" altLang="zh-CN" i="1" kern="0" dirty="0"/>
              <a:t>R </a:t>
            </a:r>
            <a:r>
              <a:rPr lang="en-US" altLang="zh-CN" kern="0" dirty="0"/>
              <a:t>is</a:t>
            </a:r>
            <a:endParaRPr lang="en-US" altLang="zh-CN" kern="0" dirty="0"/>
          </a:p>
          <a:p>
            <a:pPr lvl="1"/>
            <a:r>
              <a:rPr lang="en-US" altLang="zh-CN" i="1" kern="0" dirty="0"/>
              <a:t>Reflexive</a:t>
            </a:r>
            <a:r>
              <a:rPr lang="zh-CN" altLang="en-US" i="1" kern="0" dirty="0"/>
              <a:t>（自反）</a:t>
            </a:r>
            <a:endParaRPr lang="en-US" altLang="zh-CN" i="1" kern="0" dirty="0"/>
          </a:p>
          <a:p>
            <a:pPr lvl="1"/>
            <a:r>
              <a:rPr lang="en-US" altLang="zh-CN" i="1" kern="0" dirty="0"/>
              <a:t>Symmetric</a:t>
            </a:r>
            <a:r>
              <a:rPr lang="zh-CN" altLang="en-US" i="1" kern="0" dirty="0"/>
              <a:t>（对称）</a:t>
            </a:r>
            <a:endParaRPr lang="en-US" altLang="zh-CN" i="1" kern="0" dirty="0"/>
          </a:p>
          <a:p>
            <a:pPr lvl="1"/>
            <a:r>
              <a:rPr lang="en-US" altLang="zh-CN" i="1" kern="0" dirty="0"/>
              <a:t>Transitive</a:t>
            </a:r>
            <a:r>
              <a:rPr lang="zh-CN" altLang="en-US" i="1" kern="0" dirty="0"/>
              <a:t>（传递）</a:t>
            </a:r>
            <a:endParaRPr lang="en-US" altLang="zh-CN" i="1" kern="0" dirty="0"/>
          </a:p>
          <a:p>
            <a:r>
              <a:rPr lang="en-US" altLang="zh-CN" i="1" kern="0" dirty="0">
                <a:solidFill>
                  <a:schemeClr val="hlink"/>
                </a:solidFill>
              </a:rPr>
              <a:t>equivalence class</a:t>
            </a:r>
            <a:r>
              <a:rPr lang="zh-CN" altLang="en-US" i="1" kern="0" dirty="0">
                <a:solidFill>
                  <a:schemeClr val="hlink"/>
                </a:solidFill>
              </a:rPr>
              <a:t>（等价类）</a:t>
            </a:r>
            <a:endParaRPr lang="en-US" altLang="zh-CN" i="1" kern="0" dirty="0">
              <a:solidFill>
                <a:schemeClr val="hlink"/>
              </a:solidFill>
            </a:endParaRPr>
          </a:p>
          <a:p>
            <a:r>
              <a:rPr lang="en-US" altLang="zh-CN" kern="0" dirty="0"/>
              <a:t>Let </a:t>
            </a:r>
            <a:r>
              <a:rPr lang="en-US" altLang="zh-CN" kern="0" dirty="0">
                <a:latin typeface="Euclid Math One" panose="05050601010101010101" pitchFamily="18" charset="2"/>
              </a:rPr>
              <a:t>P</a:t>
            </a:r>
            <a:r>
              <a:rPr lang="en-US" altLang="zh-CN" kern="0" dirty="0"/>
              <a:t> be a partition of a set </a:t>
            </a:r>
            <a:r>
              <a:rPr lang="en-US" altLang="zh-CN" i="1" kern="0" dirty="0"/>
              <a:t>A</a:t>
            </a:r>
            <a:r>
              <a:rPr lang="en-US" altLang="zh-CN" kern="0" dirty="0"/>
              <a:t>. Define the relation </a:t>
            </a:r>
            <a:r>
              <a:rPr lang="en-US" altLang="zh-CN" i="1" kern="0" dirty="0"/>
              <a:t>R</a:t>
            </a:r>
            <a:r>
              <a:rPr lang="en-US" altLang="zh-CN" kern="0" dirty="0"/>
              <a:t> on </a:t>
            </a:r>
            <a:r>
              <a:rPr lang="en-US" altLang="zh-CN" i="1" kern="0" dirty="0"/>
              <a:t>A</a:t>
            </a:r>
            <a:r>
              <a:rPr lang="en-US" altLang="zh-CN" kern="0" dirty="0"/>
              <a:t> as follows:</a:t>
            </a:r>
            <a:endParaRPr lang="en-US" altLang="zh-CN" kern="0" dirty="0"/>
          </a:p>
          <a:p>
            <a:pPr lvl="1"/>
            <a:r>
              <a:rPr lang="en-US" altLang="zh-CN" i="1" kern="0" dirty="0"/>
              <a:t>a R b  </a:t>
            </a:r>
            <a:r>
              <a:rPr lang="en-US" altLang="zh-CN" kern="0" dirty="0"/>
              <a:t>If and only if  </a:t>
            </a:r>
            <a:r>
              <a:rPr lang="en-US" altLang="zh-CN" i="1" kern="0" dirty="0"/>
              <a:t>a</a:t>
            </a:r>
            <a:r>
              <a:rPr lang="en-US" altLang="zh-CN" kern="0" dirty="0"/>
              <a:t> and </a:t>
            </a:r>
            <a:r>
              <a:rPr lang="en-US" altLang="zh-CN" i="1" kern="0" dirty="0"/>
              <a:t>b</a:t>
            </a:r>
            <a:r>
              <a:rPr lang="en-US" altLang="zh-CN" kern="0" dirty="0"/>
              <a:t> are members of the same block.</a:t>
            </a:r>
            <a:endParaRPr lang="en-US" altLang="zh-CN" kern="0" dirty="0"/>
          </a:p>
          <a:p>
            <a:r>
              <a:rPr lang="en-US" altLang="zh-CN" kern="0" dirty="0"/>
              <a:t>Then </a:t>
            </a:r>
            <a:r>
              <a:rPr lang="en-US" altLang="zh-CN" i="1" kern="0" dirty="0"/>
              <a:t>R</a:t>
            </a:r>
            <a:r>
              <a:rPr lang="en-US" altLang="zh-CN" kern="0" dirty="0"/>
              <a:t> is an equivalence relation on </a:t>
            </a:r>
            <a:r>
              <a:rPr lang="en-US" altLang="zh-CN" i="1" kern="0" dirty="0"/>
              <a:t>A</a:t>
            </a:r>
            <a:endParaRPr lang="en-US" altLang="zh-CN" i="1" kern="0" dirty="0"/>
          </a:p>
          <a:p>
            <a:endParaRPr lang="en-US" altLang="zh-CN" i="1" kern="0" dirty="0"/>
          </a:p>
          <a:p>
            <a:r>
              <a:rPr lang="en-US" altLang="zh-CN" kern="0" dirty="0"/>
              <a:t>Let </a:t>
            </a:r>
            <a:r>
              <a:rPr lang="en-US" altLang="zh-CN" i="1" kern="0" dirty="0"/>
              <a:t>R</a:t>
            </a:r>
            <a:r>
              <a:rPr lang="en-US" altLang="zh-CN" kern="0" dirty="0"/>
              <a:t> be an equivalence relation on </a:t>
            </a:r>
            <a:r>
              <a:rPr lang="en-US" altLang="zh-CN" i="1" kern="0" dirty="0"/>
              <a:t>A</a:t>
            </a:r>
            <a:r>
              <a:rPr lang="en-US" altLang="zh-CN" kern="0" dirty="0"/>
              <a:t>, and let </a:t>
            </a:r>
            <a:r>
              <a:rPr lang="en-US" altLang="zh-CN" kern="0" dirty="0">
                <a:latin typeface="Euclid Math One" panose="05050601010101010101" pitchFamily="18" charset="2"/>
              </a:rPr>
              <a:t>P</a:t>
            </a:r>
            <a:r>
              <a:rPr lang="en-US" altLang="zh-CN" kern="0" dirty="0"/>
              <a:t> be the collection of all distinct relative sets </a:t>
            </a:r>
            <a:r>
              <a:rPr lang="en-US" altLang="zh-CN" i="1" kern="0" dirty="0"/>
              <a:t>R</a:t>
            </a:r>
            <a:r>
              <a:rPr lang="en-US" altLang="zh-CN" kern="0" dirty="0"/>
              <a:t>(</a:t>
            </a:r>
            <a:r>
              <a:rPr lang="en-US" altLang="zh-CN" i="1" kern="0" dirty="0"/>
              <a:t>a</a:t>
            </a:r>
            <a:r>
              <a:rPr lang="en-US" altLang="zh-CN" kern="0" dirty="0"/>
              <a:t>) for </a:t>
            </a:r>
            <a:r>
              <a:rPr lang="en-US" altLang="zh-CN" i="1" kern="0" dirty="0"/>
              <a:t>a</a:t>
            </a:r>
            <a:r>
              <a:rPr lang="en-US" altLang="zh-CN" kern="0" dirty="0"/>
              <a:t> in </a:t>
            </a:r>
            <a:r>
              <a:rPr lang="en-US" altLang="zh-CN" i="1" kern="0" dirty="0"/>
              <a:t>A</a:t>
            </a:r>
            <a:r>
              <a:rPr lang="en-US" altLang="zh-CN" kern="0" dirty="0"/>
              <a:t>. </a:t>
            </a:r>
            <a:endParaRPr lang="en-US" altLang="zh-CN" kern="0" dirty="0"/>
          </a:p>
          <a:p>
            <a:r>
              <a:rPr lang="en-US" altLang="zh-CN" kern="0" dirty="0"/>
              <a:t>Then </a:t>
            </a:r>
            <a:r>
              <a:rPr lang="en-US" altLang="zh-CN" kern="0" dirty="0">
                <a:latin typeface="Euclid Math One" panose="05050601010101010101" pitchFamily="18" charset="2"/>
              </a:rPr>
              <a:t>P</a:t>
            </a:r>
            <a:r>
              <a:rPr lang="en-US" altLang="zh-CN" kern="0" dirty="0"/>
              <a:t> is a partition of </a:t>
            </a:r>
            <a:r>
              <a:rPr lang="en-US" altLang="zh-CN" i="1" kern="0" dirty="0"/>
              <a:t>A</a:t>
            </a:r>
            <a:r>
              <a:rPr lang="en-US" altLang="zh-CN" kern="0" dirty="0"/>
              <a:t>, and </a:t>
            </a:r>
            <a:r>
              <a:rPr lang="en-US" altLang="zh-CN" i="1" kern="0" dirty="0"/>
              <a:t>R</a:t>
            </a:r>
            <a:r>
              <a:rPr lang="en-US" altLang="zh-CN" kern="0" dirty="0"/>
              <a:t> is the equivalence relation determined by </a:t>
            </a:r>
            <a:r>
              <a:rPr lang="en-US" altLang="zh-CN" kern="0" dirty="0">
                <a:latin typeface="Euclid Math One" panose="05050601010101010101" pitchFamily="18" charset="2"/>
              </a:rPr>
              <a:t>P</a:t>
            </a:r>
            <a:endParaRPr lang="zh-CN" altLang="en-US" kern="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9.5 </a:t>
            </a:r>
            <a:r>
              <a:rPr lang="en-US" altLang="zh-CN" sz="3200" kern="0"/>
              <a:t>Equivalence Relations</a:t>
            </a:r>
            <a:endParaRPr lang="en-US" altLang="zh-CN" sz="3200" dirty="0"/>
          </a:p>
        </p:txBody>
      </p:sp>
      <p:sp>
        <p:nvSpPr>
          <p:cNvPr id="5" name="内容占位符 2"/>
          <p:cNvSpPr txBox="1"/>
          <p:nvPr/>
        </p:nvSpPr>
        <p:spPr>
          <a:xfrm>
            <a:off x="210046" y="816747"/>
            <a:ext cx="11570622" cy="5717218"/>
          </a:xfrm>
          <a:prstGeom prst="rect">
            <a:avLst/>
          </a:prstGeom>
        </p:spPr>
        <p:txBody>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r>
              <a:rPr sz="2400" kern="0" dirty="0">
                <a:solidFill>
                  <a:schemeClr val="hlink"/>
                </a:solidFill>
                <a:latin typeface="微软雅黑" charset="0"/>
                <a:ea typeface="微软雅黑" charset="0"/>
                <a:cs typeface="微软雅黑" charset="0"/>
                <a:sym typeface="+mn-ea"/>
              </a:rPr>
              <a:t>例题-</a:t>
            </a:r>
            <a:r>
              <a:rPr lang="en-US" altLang="zh-CN" sz="2400" kern="0" dirty="0">
                <a:sym typeface="+mn-ea"/>
              </a:rPr>
              <a:t>设R是定义在实数集上的关系，满足aRb当且仅当a-b是整数。R是等价关系吗?</a:t>
            </a:r>
            <a:endParaRPr lang="en-US" altLang="zh-CN" sz="2400" kern="0" dirty="0">
              <a:sym typeface="+mn-ea"/>
            </a:endParaRPr>
          </a:p>
          <a:p>
            <a:r>
              <a:rPr sz="2400" kern="0" dirty="0">
                <a:solidFill>
                  <a:schemeClr val="hlink"/>
                </a:solidFill>
                <a:latin typeface="微软雅黑" charset="0"/>
                <a:ea typeface="微软雅黑" charset="0"/>
                <a:cs typeface="微软雅黑" charset="0"/>
                <a:sym typeface="+mn-ea"/>
              </a:rPr>
              <a:t>解</a:t>
            </a:r>
            <a:r>
              <a:rPr lang="zh-CN" sz="2400" kern="0" dirty="0">
                <a:solidFill>
                  <a:schemeClr val="hlink"/>
                </a:solidFill>
                <a:latin typeface="微软雅黑" charset="0"/>
                <a:ea typeface="微软雅黑" charset="0"/>
                <a:cs typeface="微软雅黑" charset="0"/>
                <a:sym typeface="+mn-ea"/>
              </a:rPr>
              <a:t>：</a:t>
            </a:r>
            <a:endParaRPr lang="zh-CN" sz="2400" kern="0" dirty="0">
              <a:solidFill>
                <a:schemeClr val="hlink"/>
              </a:solidFill>
              <a:latin typeface="微软雅黑" charset="0"/>
              <a:ea typeface="微软雅黑" charset="0"/>
              <a:cs typeface="微软雅黑" charset="0"/>
              <a:sym typeface="+mn-ea"/>
            </a:endParaRPr>
          </a:p>
          <a:p>
            <a:r>
              <a:rPr sz="2400" kern="0" dirty="0">
                <a:solidFill>
                  <a:schemeClr val="hlink"/>
                </a:solidFill>
                <a:latin typeface="微软雅黑" charset="0"/>
                <a:ea typeface="微软雅黑" charset="0"/>
                <a:cs typeface="微软雅黑" charset="0"/>
                <a:sym typeface="+mn-ea"/>
              </a:rPr>
              <a:t>因为对所有的实数a,a—a=0是整数，即对所有的实数a,有aRa,因此R是自反的。</a:t>
            </a:r>
            <a:endParaRPr sz="2400" kern="0" dirty="0">
              <a:solidFill>
                <a:schemeClr val="hlink"/>
              </a:solidFill>
              <a:latin typeface="微软雅黑" charset="0"/>
              <a:ea typeface="微软雅黑" charset="0"/>
              <a:cs typeface="微软雅黑" charset="0"/>
              <a:sym typeface="+mn-ea"/>
            </a:endParaRPr>
          </a:p>
          <a:p>
            <a:r>
              <a:rPr sz="2400" kern="0" dirty="0">
                <a:solidFill>
                  <a:schemeClr val="hlink"/>
                </a:solidFill>
                <a:latin typeface="微软雅黑" charset="0"/>
                <a:ea typeface="微软雅黑" charset="0"/>
                <a:cs typeface="微软雅黑" charset="0"/>
                <a:sym typeface="+mn-ea"/>
              </a:rPr>
              <a:t>假设aRb,那么a-b是整数，所以b-a也是整数。因此有bRa。由此，R是对称的。</a:t>
            </a:r>
            <a:endParaRPr sz="2400" kern="0" dirty="0">
              <a:solidFill>
                <a:schemeClr val="hlink"/>
              </a:solidFill>
              <a:latin typeface="微软雅黑" charset="0"/>
              <a:ea typeface="微软雅黑" charset="0"/>
              <a:cs typeface="微软雅黑" charset="0"/>
              <a:sym typeface="+mn-ea"/>
            </a:endParaRPr>
          </a:p>
          <a:p>
            <a:r>
              <a:rPr sz="2400" kern="0" dirty="0">
                <a:solidFill>
                  <a:schemeClr val="hlink"/>
                </a:solidFill>
                <a:latin typeface="微软雅黑" charset="0"/>
                <a:ea typeface="微软雅黑" charset="0"/>
                <a:cs typeface="微软雅黑" charset="0"/>
                <a:sym typeface="+mn-ea"/>
              </a:rPr>
              <a:t>如果aRb且bRc,那么a-b和b-c是整数，所以a-c=(a-b)+(b-c)也是整数。因此aRc。所以，R是传递的。</a:t>
            </a:r>
            <a:endParaRPr sz="2400" kern="0" dirty="0">
              <a:solidFill>
                <a:schemeClr val="hlink"/>
              </a:solidFill>
              <a:latin typeface="微软雅黑" charset="0"/>
              <a:ea typeface="微软雅黑" charset="0"/>
              <a:cs typeface="微软雅黑" charset="0"/>
              <a:sym typeface="+mn-ea"/>
            </a:endParaRPr>
          </a:p>
          <a:p>
            <a:r>
              <a:rPr sz="2400" kern="0" dirty="0">
                <a:solidFill>
                  <a:schemeClr val="hlink"/>
                </a:solidFill>
                <a:latin typeface="微软雅黑" charset="0"/>
                <a:ea typeface="微软雅黑" charset="0"/>
                <a:cs typeface="微软雅黑" charset="0"/>
                <a:sym typeface="+mn-ea"/>
              </a:rPr>
              <a:t>综上所述，R是等价关系</a:t>
            </a:r>
            <a:endParaRPr sz="2400" kern="0" dirty="0">
              <a:solidFill>
                <a:schemeClr val="hlink"/>
              </a:solidFill>
              <a:latin typeface="微软雅黑" charset="0"/>
              <a:ea typeface="微软雅黑" charset="0"/>
              <a:cs typeface="微软雅黑" charset="0"/>
              <a:sym typeface="+mn-ea"/>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715095"/>
            <a:ext cx="11913128"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r>
              <a:rPr lang="en-US" altLang="zh-CN" sz="2800" dirty="0"/>
              <a:t>A relation </a:t>
            </a:r>
            <a:r>
              <a:rPr lang="en-US" altLang="zh-CN" sz="2800" i="1" dirty="0"/>
              <a:t>R</a:t>
            </a:r>
            <a:r>
              <a:rPr lang="en-US" altLang="zh-CN" sz="2800" dirty="0"/>
              <a:t> on a set </a:t>
            </a:r>
            <a:r>
              <a:rPr lang="en-US" altLang="zh-CN" sz="2800" i="1" dirty="0"/>
              <a:t>A</a:t>
            </a:r>
            <a:r>
              <a:rPr lang="en-US" altLang="zh-CN" sz="2800" dirty="0"/>
              <a:t> is called a </a:t>
            </a:r>
            <a:r>
              <a:rPr lang="en-US" altLang="zh-CN" sz="2800" i="1" dirty="0">
                <a:solidFill>
                  <a:schemeClr val="hlink"/>
                </a:solidFill>
              </a:rPr>
              <a:t>partial order</a:t>
            </a:r>
            <a:r>
              <a:rPr lang="zh-CN" altLang="en-US" sz="2800" i="1" dirty="0">
                <a:solidFill>
                  <a:schemeClr val="hlink"/>
                </a:solidFill>
              </a:rPr>
              <a:t>（偏序）</a:t>
            </a:r>
            <a:r>
              <a:rPr lang="en-US" altLang="zh-CN" sz="2800" dirty="0"/>
              <a:t> if </a:t>
            </a:r>
            <a:r>
              <a:rPr lang="en-US" altLang="zh-CN" sz="2800" i="1" dirty="0"/>
              <a:t>R</a:t>
            </a:r>
            <a:r>
              <a:rPr lang="en-US" altLang="zh-CN" sz="2800" dirty="0"/>
              <a:t> is reflexive（</a:t>
            </a:r>
            <a:r>
              <a:rPr lang="zh-CN" altLang="en-US" sz="2800" dirty="0"/>
              <a:t>自反）, </a:t>
            </a:r>
            <a:r>
              <a:rPr lang="en-US" altLang="zh-CN" sz="2800" dirty="0"/>
              <a:t>antisymmetric（</a:t>
            </a:r>
            <a:r>
              <a:rPr lang="zh-CN" altLang="en-US" sz="2800" dirty="0"/>
              <a:t>反对称）, </a:t>
            </a:r>
            <a:r>
              <a:rPr lang="en-US" altLang="zh-CN" sz="2800" dirty="0"/>
              <a:t>and transitive（</a:t>
            </a:r>
            <a:r>
              <a:rPr lang="zh-CN" altLang="en-US" sz="2800" dirty="0"/>
              <a:t>传递）</a:t>
            </a:r>
            <a:endParaRPr lang="en-US" altLang="zh-CN" sz="2800" dirty="0"/>
          </a:p>
          <a:p>
            <a:pPr lvl="1"/>
            <a:r>
              <a:rPr lang="en-US" altLang="zh-CN" sz="2400" dirty="0"/>
              <a:t>If every pair of elements in a </a:t>
            </a:r>
            <a:r>
              <a:rPr lang="en-US" altLang="zh-CN" sz="2400" dirty="0" err="1"/>
              <a:t>poset</a:t>
            </a:r>
            <a:r>
              <a:rPr lang="en-US" altLang="zh-CN" sz="2400" dirty="0"/>
              <a:t> </a:t>
            </a:r>
            <a:r>
              <a:rPr lang="en-US" altLang="zh-CN" sz="2400" i="1" dirty="0"/>
              <a:t>A</a:t>
            </a:r>
            <a:r>
              <a:rPr lang="en-US" altLang="zh-CN" sz="2400" dirty="0"/>
              <a:t> is comparable, we say that </a:t>
            </a:r>
            <a:r>
              <a:rPr lang="en-US" altLang="zh-CN" sz="2400" i="1" dirty="0"/>
              <a:t>A</a:t>
            </a:r>
            <a:r>
              <a:rPr lang="en-US" altLang="zh-CN" sz="2400" dirty="0"/>
              <a:t> is a </a:t>
            </a:r>
            <a:r>
              <a:rPr lang="en-US" altLang="zh-CN" sz="2400" i="1" dirty="0">
                <a:solidFill>
                  <a:schemeClr val="hlink"/>
                </a:solidFill>
              </a:rPr>
              <a:t>linearly ordered </a:t>
            </a:r>
            <a:r>
              <a:rPr lang="en-US" altLang="zh-CN" sz="2400" i="1" dirty="0" err="1">
                <a:solidFill>
                  <a:schemeClr val="hlink"/>
                </a:solidFill>
              </a:rPr>
              <a:t>set（or</a:t>
            </a:r>
            <a:r>
              <a:rPr lang="en-US" altLang="zh-CN" sz="2400" i="1" dirty="0">
                <a:solidFill>
                  <a:schemeClr val="hlink"/>
                </a:solidFill>
              </a:rPr>
              <a:t> totally ordered)</a:t>
            </a:r>
            <a:r>
              <a:rPr lang="zh-CN" altLang="en-US" sz="2400" i="1" dirty="0">
                <a:solidFill>
                  <a:schemeClr val="hlink"/>
                </a:solidFill>
              </a:rPr>
              <a:t>（线序</a:t>
            </a:r>
            <a:r>
              <a:rPr lang="en-US" altLang="zh-CN" sz="2400" i="1" dirty="0">
                <a:solidFill>
                  <a:schemeClr val="hlink"/>
                </a:solidFill>
              </a:rPr>
              <a:t>/</a:t>
            </a:r>
            <a:r>
              <a:rPr lang="zh-CN" altLang="en-US" sz="2400" i="1" dirty="0">
                <a:solidFill>
                  <a:schemeClr val="hlink"/>
                </a:solidFill>
              </a:rPr>
              <a:t>全序）</a:t>
            </a:r>
            <a:r>
              <a:rPr lang="en-US" altLang="zh-CN" sz="2400" dirty="0"/>
              <a:t>, and the partial order is called a </a:t>
            </a:r>
            <a:r>
              <a:rPr lang="en-US" altLang="zh-CN" sz="2400" i="1" dirty="0">
                <a:solidFill>
                  <a:schemeClr val="hlink"/>
                </a:solidFill>
              </a:rPr>
              <a:t>linear order.</a:t>
            </a:r>
            <a:r>
              <a:rPr lang="zh-CN" altLang="en-US" sz="2400" dirty="0"/>
              <a:t> </a:t>
            </a:r>
            <a:r>
              <a:rPr lang="en-US" altLang="zh-CN" sz="2400" dirty="0"/>
              <a:t>We also say that A is a </a:t>
            </a:r>
            <a:r>
              <a:rPr lang="en-US" altLang="zh-CN" sz="2400" i="1" dirty="0">
                <a:solidFill>
                  <a:schemeClr val="hlink"/>
                </a:solidFill>
              </a:rPr>
              <a:t>chain</a:t>
            </a:r>
            <a:r>
              <a:rPr lang="zh-CN" altLang="en-US" sz="2400" dirty="0"/>
              <a:t>.</a:t>
            </a:r>
            <a:endParaRPr lang="zh-CN" altLang="en-US" sz="2400" dirty="0"/>
          </a:p>
          <a:p>
            <a:pPr lvl="1"/>
            <a:r>
              <a:rPr lang="en-US" altLang="zh-CN" sz="2400" dirty="0"/>
              <a:t>A relation</a:t>
            </a:r>
            <a:r>
              <a:rPr lang="en-US" altLang="zh-CN" sz="2400" i="1" dirty="0"/>
              <a:t> R </a:t>
            </a:r>
            <a:r>
              <a:rPr lang="en-US" altLang="zh-CN" sz="2400" dirty="0"/>
              <a:t>on</a:t>
            </a:r>
            <a:r>
              <a:rPr lang="en-US" altLang="zh-CN" sz="2400" i="1" dirty="0"/>
              <a:t> </a:t>
            </a:r>
            <a:r>
              <a:rPr lang="en-US" altLang="zh-CN" sz="2400" dirty="0"/>
              <a:t>a set</a:t>
            </a:r>
            <a:r>
              <a:rPr lang="en-US" altLang="zh-CN" sz="2400" i="1" dirty="0"/>
              <a:t> A </a:t>
            </a:r>
            <a:r>
              <a:rPr lang="en-US" altLang="zh-CN" sz="2400" dirty="0"/>
              <a:t>is called </a:t>
            </a:r>
            <a:r>
              <a:rPr lang="en-US" altLang="zh-CN" sz="2400" i="1" dirty="0" err="1">
                <a:solidFill>
                  <a:schemeClr val="hlink"/>
                </a:solidFill>
              </a:rPr>
              <a:t>quasiorder</a:t>
            </a:r>
            <a:r>
              <a:rPr lang="zh-CN" altLang="en-US" sz="2400" i="1" dirty="0">
                <a:solidFill>
                  <a:schemeClr val="hlink"/>
                </a:solidFill>
              </a:rPr>
              <a:t>（先序）</a:t>
            </a:r>
            <a:r>
              <a:rPr lang="en-US" altLang="zh-CN" sz="2400" dirty="0"/>
              <a:t> if it is </a:t>
            </a:r>
            <a:r>
              <a:rPr lang="en-US" altLang="zh-CN" sz="2400" i="1" dirty="0">
                <a:solidFill>
                  <a:schemeClr val="folHlink"/>
                </a:solidFill>
              </a:rPr>
              <a:t>transitive</a:t>
            </a:r>
            <a:r>
              <a:rPr lang="en-US" altLang="zh-CN" sz="2400" dirty="0"/>
              <a:t> and </a:t>
            </a:r>
            <a:r>
              <a:rPr lang="en-US" altLang="zh-CN" sz="2400" i="1" dirty="0">
                <a:solidFill>
                  <a:schemeClr val="folHlink"/>
                </a:solidFill>
              </a:rPr>
              <a:t>irreflexive</a:t>
            </a:r>
            <a:r>
              <a:rPr lang="en-US" altLang="zh-CN" sz="2400" dirty="0"/>
              <a:t>.</a:t>
            </a:r>
            <a:endParaRPr lang="en-US" altLang="zh-CN" sz="2400" dirty="0"/>
          </a:p>
          <a:p>
            <a:pPr lvl="1"/>
            <a:r>
              <a:rPr lang="en-US" altLang="zh-CN" sz="2400" dirty="0"/>
              <a:t>If (A,</a:t>
            </a:r>
            <a:r>
              <a:rPr lang="en-US" altLang="zh-CN" sz="2400" dirty="0">
                <a:sym typeface="Symbol" panose="05050102010706020507" pitchFamily="18" charset="2"/>
              </a:rPr>
              <a:t></a:t>
            </a:r>
            <a:r>
              <a:rPr lang="en-US" altLang="zh-CN" sz="2400" dirty="0"/>
              <a:t>) and (B,</a:t>
            </a:r>
            <a:r>
              <a:rPr lang="en-US" altLang="zh-CN" sz="2400" dirty="0">
                <a:sym typeface="Symbol" panose="05050102010706020507" pitchFamily="18" charset="2"/>
              </a:rPr>
              <a:t></a:t>
            </a:r>
            <a:r>
              <a:rPr lang="en-US" altLang="zh-CN" sz="2400" dirty="0"/>
              <a:t>) are </a:t>
            </a:r>
            <a:r>
              <a:rPr lang="en-US" altLang="zh-CN" sz="2400" dirty="0" err="1"/>
              <a:t>posets,then</a:t>
            </a:r>
            <a:r>
              <a:rPr lang="en-US" altLang="zh-CN" sz="2400" dirty="0"/>
              <a:t> (A</a:t>
            </a:r>
            <a:r>
              <a:rPr lang="en-US" altLang="zh-CN" sz="2400" dirty="0">
                <a:sym typeface="Symbol" panose="05050102010706020507" pitchFamily="18" charset="2"/>
              </a:rPr>
              <a:t>B</a:t>
            </a:r>
            <a:r>
              <a:rPr lang="en-US" altLang="zh-CN" sz="2400" dirty="0"/>
              <a:t>,</a:t>
            </a:r>
            <a:r>
              <a:rPr lang="en-US" altLang="zh-CN" sz="2400" dirty="0">
                <a:sym typeface="Symbol" panose="05050102010706020507" pitchFamily="18" charset="2"/>
              </a:rPr>
              <a:t></a:t>
            </a:r>
            <a:r>
              <a:rPr lang="en-US" altLang="zh-CN" sz="2400" dirty="0"/>
              <a:t>) is a </a:t>
            </a:r>
            <a:r>
              <a:rPr lang="en-US" altLang="zh-CN" sz="2400" dirty="0" err="1"/>
              <a:t>poset,with</a:t>
            </a:r>
            <a:r>
              <a:rPr lang="en-US" altLang="zh-CN" sz="2400" dirty="0"/>
              <a:t> partial order </a:t>
            </a:r>
            <a:r>
              <a:rPr lang="en-US" altLang="zh-CN" sz="2400" dirty="0">
                <a:sym typeface="Symbol" panose="05050102010706020507" pitchFamily="18" charset="2"/>
              </a:rPr>
              <a:t> define by </a:t>
            </a:r>
            <a:endParaRPr lang="en-US" altLang="zh-CN" sz="2400" dirty="0">
              <a:sym typeface="Symbol" panose="05050102010706020507" pitchFamily="18" charset="2"/>
            </a:endParaRPr>
          </a:p>
          <a:p>
            <a:pPr marL="457200" lvl="1" indent="0">
              <a:buNone/>
            </a:pPr>
            <a:r>
              <a:rPr lang="en-US" altLang="zh-CN" sz="2400" dirty="0"/>
              <a:t>     This ordering is called </a:t>
            </a:r>
            <a:r>
              <a:rPr lang="en-US" altLang="zh-CN" sz="2400" i="1" dirty="0">
                <a:solidFill>
                  <a:schemeClr val="hlink"/>
                </a:solidFill>
              </a:rPr>
              <a:t>product partial order</a:t>
            </a:r>
            <a:r>
              <a:rPr lang="zh-CN" altLang="en-US" sz="2400" i="1" dirty="0">
                <a:solidFill>
                  <a:schemeClr val="hlink"/>
                </a:solidFill>
              </a:rPr>
              <a:t>（积偏序）</a:t>
            </a:r>
            <a:endParaRPr lang="en-US" altLang="zh-CN" sz="2400" dirty="0"/>
          </a:p>
          <a:p>
            <a:pPr lvl="1"/>
            <a:r>
              <a:rPr lang="en-US" altLang="zh-CN" sz="2400" dirty="0"/>
              <a:t>If (A,</a:t>
            </a:r>
            <a:r>
              <a:rPr lang="en-US" altLang="zh-CN" sz="2400" dirty="0">
                <a:sym typeface="Symbol" panose="05050102010706020507" pitchFamily="18" charset="2"/>
              </a:rPr>
              <a:t></a:t>
            </a:r>
            <a:r>
              <a:rPr lang="en-US" altLang="zh-CN" sz="2400" dirty="0"/>
              <a:t>) and (B,</a:t>
            </a:r>
            <a:r>
              <a:rPr lang="en-US" altLang="zh-CN" sz="2400" dirty="0">
                <a:sym typeface="Symbol" panose="05050102010706020507" pitchFamily="18" charset="2"/>
              </a:rPr>
              <a:t></a:t>
            </a:r>
            <a:r>
              <a:rPr lang="en-US" altLang="zh-CN" sz="2400" dirty="0"/>
              <a:t>) are </a:t>
            </a:r>
            <a:r>
              <a:rPr lang="en-US" altLang="zh-CN" sz="2400" dirty="0" err="1"/>
              <a:t>posets,then</a:t>
            </a:r>
            <a:r>
              <a:rPr lang="en-US" altLang="zh-CN" sz="2400" dirty="0"/>
              <a:t> (A</a:t>
            </a:r>
            <a:r>
              <a:rPr lang="en-US" altLang="zh-CN" sz="2400" dirty="0">
                <a:sym typeface="Symbol" panose="05050102010706020507" pitchFamily="18" charset="2"/>
              </a:rPr>
              <a:t>B</a:t>
            </a:r>
            <a:r>
              <a:rPr lang="en-US" altLang="zh-CN" sz="2400" dirty="0"/>
              <a:t>,   ) is a </a:t>
            </a:r>
            <a:r>
              <a:rPr lang="en-US" altLang="zh-CN" sz="2400" dirty="0" err="1"/>
              <a:t>poset,with</a:t>
            </a:r>
            <a:r>
              <a:rPr lang="en-US" altLang="zh-CN" sz="2400" dirty="0"/>
              <a:t> partial order     </a:t>
            </a:r>
            <a:r>
              <a:rPr lang="en-US" altLang="zh-CN" sz="2400" dirty="0">
                <a:sym typeface="Symbol" panose="05050102010706020507" pitchFamily="18" charset="2"/>
              </a:rPr>
              <a:t> define by </a:t>
            </a:r>
            <a:endParaRPr lang="en-US" altLang="zh-CN" sz="2400" dirty="0"/>
          </a:p>
          <a:p>
            <a:pPr marL="457200" lvl="1" indent="0">
              <a:buNone/>
            </a:pPr>
            <a:r>
              <a:rPr lang="en-US" altLang="zh-CN" sz="2400" dirty="0"/>
              <a:t>     This ordering is called </a:t>
            </a:r>
            <a:r>
              <a:rPr lang="en-US" altLang="zh-CN" sz="2400" i="1" dirty="0">
                <a:solidFill>
                  <a:schemeClr val="hlink"/>
                </a:solidFill>
              </a:rPr>
              <a:t>lexicographic</a:t>
            </a:r>
            <a:r>
              <a:rPr lang="zh-CN" altLang="en-US" sz="2400" i="1" dirty="0">
                <a:solidFill>
                  <a:schemeClr val="hlink"/>
                </a:solidFill>
              </a:rPr>
              <a:t>（字典式的）</a:t>
            </a:r>
            <a:r>
              <a:rPr lang="en-US" altLang="zh-CN" sz="2400" dirty="0"/>
              <a:t>,</a:t>
            </a:r>
            <a:r>
              <a:rPr lang="zh-CN" altLang="en-US" sz="2400" dirty="0"/>
              <a:t> </a:t>
            </a:r>
            <a:r>
              <a:rPr lang="en-US" altLang="zh-CN" sz="2400" dirty="0"/>
              <a:t>or </a:t>
            </a:r>
            <a:r>
              <a:rPr lang="en-US" altLang="zh-CN" sz="2400" i="1" dirty="0">
                <a:solidFill>
                  <a:schemeClr val="hlink"/>
                </a:solidFill>
              </a:rPr>
              <a:t>“dictionary” order</a:t>
            </a:r>
            <a:r>
              <a:rPr lang="zh-CN" altLang="en-US" sz="2400" i="1" dirty="0">
                <a:solidFill>
                  <a:schemeClr val="hlink"/>
                </a:solidFill>
              </a:rPr>
              <a:t>（字典顺序）</a:t>
            </a:r>
            <a:r>
              <a:rPr lang="en-US" altLang="zh-CN" sz="2400" dirty="0"/>
              <a:t>. </a:t>
            </a:r>
            <a:endParaRPr lang="zh-CN" altLang="en-US" sz="2400" dirty="0"/>
          </a:p>
          <a:p>
            <a:pPr marL="0" indent="0" eaLnBrk="1" hangingPunct="1">
              <a:lnSpc>
                <a:spcPct val="150000"/>
              </a:lnSpc>
              <a:buNone/>
            </a:pPr>
            <a:endParaRPr lang="en-US" altLang="zh-CN" sz="2400" dirty="0">
              <a:ea typeface="Arial Unicode MS" panose="020B0604020202020204" charset="-122"/>
            </a:endParaRPr>
          </a:p>
        </p:txBody>
      </p:sp>
      <p:sp>
        <p:nvSpPr>
          <p:cNvPr id="4" name="文本框 3"/>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dirty="0"/>
              <a:t>9.6 Partial Orderings</a:t>
            </a:r>
            <a:endParaRPr lang="en-US" altLang="zh-CN" sz="3200" dirty="0"/>
          </a:p>
        </p:txBody>
      </p:sp>
      <p:graphicFrame>
        <p:nvGraphicFramePr>
          <p:cNvPr id="6" name="Object 4"/>
          <p:cNvGraphicFramePr>
            <a:graphicFrameLocks noChangeAspect="1"/>
          </p:cNvGraphicFramePr>
          <p:nvPr/>
        </p:nvGraphicFramePr>
        <p:xfrm>
          <a:off x="2607663" y="4048125"/>
          <a:ext cx="5322887" cy="447675"/>
        </p:xfrm>
        <a:graphic>
          <a:graphicData uri="http://schemas.openxmlformats.org/presentationml/2006/ole">
            <mc:AlternateContent xmlns:mc="http://schemas.openxmlformats.org/markup-compatibility/2006">
              <mc:Choice xmlns:v="urn:schemas-microsoft-com:vml" Requires="v">
                <p:oleObj spid="_x0000_s2" name="Equation" r:id="rId2" imgW="57912000" imgH="4876800" progId="Equation.DSMT4">
                  <p:embed/>
                </p:oleObj>
              </mc:Choice>
              <mc:Fallback>
                <p:oleObj name="Equation" r:id="rId2" imgW="57912000" imgH="4876800" progId="Equation.DSMT4">
                  <p:embed/>
                  <p:pic>
                    <p:nvPicPr>
                      <p:cNvPr id="0" name="Object 4"/>
                      <p:cNvPicPr>
                        <a:picLocks noChangeAspect="1" noChangeArrowheads="1"/>
                      </p:cNvPicPr>
                      <p:nvPr/>
                    </p:nvPicPr>
                    <p:blipFill>
                      <a:blip r:embed="rId3"/>
                      <a:srcRect/>
                      <a:stretch>
                        <a:fillRect/>
                      </a:stretch>
                    </p:blipFill>
                    <p:spPr bwMode="auto">
                      <a:xfrm>
                        <a:off x="2607663" y="4048125"/>
                        <a:ext cx="5322887" cy="447675"/>
                      </a:xfrm>
                      <a:prstGeom prst="rect">
                        <a:avLst/>
                      </a:prstGeom>
                      <a:noFill/>
                      <a:ln>
                        <a:noFill/>
                      </a:ln>
                      <a:effectLst/>
                    </p:spPr>
                  </p:pic>
                </p:oleObj>
              </mc:Fallback>
            </mc:AlternateContent>
          </a:graphicData>
        </a:graphic>
      </p:graphicFrame>
      <p:graphicFrame>
        <p:nvGraphicFramePr>
          <p:cNvPr id="7" name="Object 4"/>
          <p:cNvGraphicFramePr>
            <a:graphicFrameLocks noChangeAspect="1"/>
          </p:cNvGraphicFramePr>
          <p:nvPr/>
        </p:nvGraphicFramePr>
        <p:xfrm>
          <a:off x="2512413" y="5297539"/>
          <a:ext cx="4569377" cy="400866"/>
        </p:xfrm>
        <a:graphic>
          <a:graphicData uri="http://schemas.openxmlformats.org/presentationml/2006/ole">
            <mc:AlternateContent xmlns:mc="http://schemas.openxmlformats.org/markup-compatibility/2006">
              <mc:Choice xmlns:v="urn:schemas-microsoft-com:vml" Requires="v">
                <p:oleObj spid="_x0000_s3" name="Equation" r:id="rId4" imgW="55473600" imgH="4876800" progId="Equation.DSMT4">
                  <p:embed/>
                </p:oleObj>
              </mc:Choice>
              <mc:Fallback>
                <p:oleObj name="Equation" r:id="rId4" imgW="55473600" imgH="4876800" progId="Equation.DSMT4">
                  <p:embed/>
                  <p:pic>
                    <p:nvPicPr>
                      <p:cNvPr id="0" name="Object 4"/>
                      <p:cNvPicPr>
                        <a:picLocks noChangeAspect="1" noChangeArrowheads="1"/>
                      </p:cNvPicPr>
                      <p:nvPr/>
                    </p:nvPicPr>
                    <p:blipFill>
                      <a:blip r:embed="rId5"/>
                      <a:srcRect/>
                      <a:stretch>
                        <a:fillRect/>
                      </a:stretch>
                    </p:blipFill>
                    <p:spPr bwMode="auto">
                      <a:xfrm>
                        <a:off x="2512413" y="5297539"/>
                        <a:ext cx="4569377" cy="400866"/>
                      </a:xfrm>
                      <a:prstGeom prst="rect">
                        <a:avLst/>
                      </a:prstGeom>
                      <a:noFill/>
                      <a:ln>
                        <a:noFill/>
                      </a:ln>
                      <a:effectLst/>
                    </p:spPr>
                  </p:pic>
                </p:oleObj>
              </mc:Fallback>
            </mc:AlternateContent>
          </a:graphicData>
        </a:graphic>
      </p:graphicFrame>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9.6 Partial Orderings</a:t>
            </a:r>
            <a:endParaRPr lang="en-US" altLang="zh-CN" sz="3200" dirty="0"/>
          </a:p>
        </p:txBody>
      </p:sp>
      <p:sp>
        <p:nvSpPr>
          <p:cNvPr id="5" name="Rectangle 3"/>
          <p:cNvSpPr txBox="1">
            <a:spLocks noChangeArrowheads="1"/>
          </p:cNvSpPr>
          <p:nvPr/>
        </p:nvSpPr>
        <p:spPr bwMode="auto">
          <a:xfrm>
            <a:off x="210046" y="1166018"/>
            <a:ext cx="11448554"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pPr>
            <a:r>
              <a:rPr lang="en-US" altLang="zh-CN" dirty="0" err="1">
                <a:solidFill>
                  <a:srgbClr val="FF0000"/>
                </a:solidFill>
              </a:rPr>
              <a:t>Hasse</a:t>
            </a:r>
            <a:r>
              <a:rPr lang="en-US" altLang="zh-CN" dirty="0">
                <a:solidFill>
                  <a:srgbClr val="FF0000"/>
                </a:solidFill>
              </a:rPr>
              <a:t> Diagram</a:t>
            </a:r>
            <a:r>
              <a:rPr lang="zh-CN" altLang="en-US" dirty="0">
                <a:solidFill>
                  <a:srgbClr val="FF0000"/>
                </a:solidFill>
              </a:rPr>
              <a:t>（哈赛图）</a:t>
            </a:r>
            <a:r>
              <a:rPr lang="en-US" altLang="zh-CN" dirty="0">
                <a:solidFill>
                  <a:srgbClr val="FF0000"/>
                </a:solidFill>
              </a:rPr>
              <a:t> </a:t>
            </a:r>
            <a:r>
              <a:rPr lang="en-US" altLang="zh-CN" dirty="0"/>
              <a:t>is the digraph of a partial order on a finite set </a:t>
            </a:r>
            <a:r>
              <a:rPr lang="en-US" altLang="zh-CN" i="1" dirty="0"/>
              <a:t>A</a:t>
            </a:r>
            <a:r>
              <a:rPr lang="en-US" altLang="zh-CN" dirty="0"/>
              <a:t> that</a:t>
            </a:r>
            <a:endParaRPr lang="en-US" altLang="zh-CN" dirty="0"/>
          </a:p>
          <a:p>
            <a:pPr lvl="1" eaLnBrk="1" hangingPunct="1">
              <a:lnSpc>
                <a:spcPct val="150000"/>
              </a:lnSpc>
            </a:pPr>
            <a:r>
              <a:rPr lang="en-US" altLang="zh-CN" dirty="0"/>
              <a:t>deletes all self-cycles</a:t>
            </a:r>
            <a:endParaRPr lang="en-US" altLang="zh-CN" dirty="0"/>
          </a:p>
          <a:p>
            <a:pPr lvl="1" eaLnBrk="1" hangingPunct="1">
              <a:lnSpc>
                <a:spcPct val="150000"/>
              </a:lnSpc>
            </a:pPr>
            <a:r>
              <a:rPr lang="en-US" altLang="zh-CN" dirty="0"/>
              <a:t>eliminates all edges that are implied by the transitive property</a:t>
            </a:r>
            <a:endParaRPr lang="en-US" altLang="zh-CN" dirty="0"/>
          </a:p>
          <a:p>
            <a:pPr lvl="1" eaLnBrk="1" hangingPunct="1">
              <a:lnSpc>
                <a:spcPct val="150000"/>
              </a:lnSpc>
            </a:pPr>
            <a:r>
              <a:rPr lang="en-US" altLang="zh-CN" dirty="0"/>
              <a:t>draws the digraph with all edges pointing upward</a:t>
            </a:r>
            <a:endParaRPr lang="en-US" altLang="zh-CN" dirty="0"/>
          </a:p>
          <a:p>
            <a:r>
              <a:rPr lang="en-US" altLang="zh-CN" dirty="0">
                <a:solidFill>
                  <a:srgbClr val="FF0000"/>
                </a:solidFill>
              </a:rPr>
              <a:t>Topological Sorting</a:t>
            </a:r>
            <a:r>
              <a:rPr lang="zh-CN" altLang="en-US" dirty="0">
                <a:solidFill>
                  <a:srgbClr val="FF0000"/>
                </a:solidFill>
              </a:rPr>
              <a:t>（拓扑排序）</a:t>
            </a:r>
            <a:endParaRPr lang="zh-CN" altLang="en-US" dirty="0">
              <a:solidFill>
                <a:srgbClr val="FF0000"/>
              </a:solidFill>
            </a:endParaRPr>
          </a:p>
          <a:p>
            <a:r>
              <a:rPr lang="en-US" altLang="zh-CN" dirty="0">
                <a:solidFill>
                  <a:srgbClr val="FF0000"/>
                </a:solidFill>
              </a:rPr>
              <a:t>Isomorphism</a:t>
            </a:r>
            <a:r>
              <a:rPr lang="zh-CN" altLang="en-US" dirty="0">
                <a:solidFill>
                  <a:srgbClr val="FF0000"/>
                </a:solidFill>
              </a:rPr>
              <a:t>（同构）</a:t>
            </a:r>
            <a:endParaRPr lang="zh-CN" altLang="en-US" dirty="0">
              <a:solidFill>
                <a:srgbClr val="FF0000"/>
              </a:solidFill>
            </a:endParaRPr>
          </a:p>
          <a:p>
            <a:r>
              <a:rPr lang="en-US" altLang="zh-CN" dirty="0">
                <a:solidFill>
                  <a:srgbClr val="FF0000"/>
                </a:solidFill>
              </a:rPr>
              <a:t>Principle of Correspondence</a:t>
            </a:r>
            <a:r>
              <a:rPr lang="zh-CN" altLang="en-US" dirty="0">
                <a:solidFill>
                  <a:srgbClr val="FF0000"/>
                </a:solidFill>
              </a:rPr>
              <a:t>（对应原理）</a:t>
            </a:r>
            <a:endParaRPr lang="zh-CN" altLang="en-US" dirty="0">
              <a:solidFill>
                <a:srgbClr val="FF0000"/>
              </a:solidFill>
            </a:endParaRPr>
          </a:p>
          <a:p>
            <a:pPr marL="457200" lvl="1" indent="0" eaLnBrk="1" hangingPunct="1">
              <a:lnSpc>
                <a:spcPct val="150000"/>
              </a:lnSpc>
              <a:buNone/>
            </a:pPr>
            <a:endParaRPr lang="en-US" altLang="zh-CN" dirty="0"/>
          </a:p>
          <a:p>
            <a:pPr marL="0" indent="0" eaLnBrk="1" hangingPunct="1">
              <a:lnSpc>
                <a:spcPct val="150000"/>
              </a:lnSpc>
              <a:buNone/>
            </a:pPr>
            <a:endParaRPr lang="en-US" altLang="zh-CN" sz="2800" dirty="0">
              <a:ea typeface="Arial Unicode MS" panose="020B0604020202020204" charset="-122"/>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b="1" u="sng" dirty="0">
                <a:solidFill>
                  <a:srgbClr val="FF0000"/>
                </a:solidFill>
              </a:rPr>
              <a:t>9.6 Partial Orderings</a:t>
            </a:r>
            <a:endParaRPr lang="en-US" altLang="zh-CN" sz="3200" b="1" u="sng" dirty="0">
              <a:solidFill>
                <a:srgbClr val="FF0000"/>
              </a:solidFill>
            </a:endParaRPr>
          </a:p>
        </p:txBody>
      </p:sp>
      <p:sp>
        <p:nvSpPr>
          <p:cNvPr id="5" name="Rectangle 3"/>
          <p:cNvSpPr txBox="1">
            <a:spLocks noChangeArrowheads="1"/>
          </p:cNvSpPr>
          <p:nvPr/>
        </p:nvSpPr>
        <p:spPr bwMode="auto">
          <a:xfrm>
            <a:off x="210046" y="957223"/>
            <a:ext cx="11448554"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pPr>
            <a:r>
              <a:rPr lang="en-US" altLang="zh-CN" i="1" dirty="0"/>
              <a:t>maximal element</a:t>
            </a:r>
            <a:r>
              <a:rPr lang="zh-CN" altLang="en-US" i="1" dirty="0"/>
              <a:t>（极大元）</a:t>
            </a:r>
            <a:endParaRPr lang="zh-CN" altLang="en-US" i="1" dirty="0"/>
          </a:p>
          <a:p>
            <a:pPr eaLnBrk="1" hangingPunct="1">
              <a:lnSpc>
                <a:spcPct val="150000"/>
              </a:lnSpc>
            </a:pPr>
            <a:r>
              <a:rPr lang="en-US" altLang="zh-CN" i="1" dirty="0"/>
              <a:t>minimal element</a:t>
            </a:r>
            <a:r>
              <a:rPr lang="zh-CN" altLang="en-US" i="1" dirty="0"/>
              <a:t>（极小元）</a:t>
            </a:r>
            <a:endParaRPr lang="zh-CN" altLang="en-US" i="1" dirty="0"/>
          </a:p>
          <a:p>
            <a:pPr eaLnBrk="1" hangingPunct="1">
              <a:lnSpc>
                <a:spcPct val="150000"/>
              </a:lnSpc>
            </a:pPr>
            <a:r>
              <a:rPr lang="en-US" altLang="zh-CN" i="1" dirty="0"/>
              <a:t>greatest element</a:t>
            </a:r>
            <a:r>
              <a:rPr lang="zh-CN" altLang="en-US" i="1" dirty="0"/>
              <a:t>（最大元）</a:t>
            </a:r>
            <a:endParaRPr lang="zh-CN" altLang="en-US" i="1" dirty="0"/>
          </a:p>
          <a:p>
            <a:pPr lvl="1" eaLnBrk="1" hangingPunct="1">
              <a:lnSpc>
                <a:spcPct val="150000"/>
              </a:lnSpc>
            </a:pPr>
            <a:r>
              <a:rPr lang="en-US" altLang="zh-CN" dirty="0"/>
              <a:t>denoted by </a:t>
            </a:r>
            <a:r>
              <a:rPr lang="en-US" altLang="zh-CN" i="1" dirty="0"/>
              <a:t>I</a:t>
            </a:r>
            <a:r>
              <a:rPr lang="en-US" altLang="zh-CN" dirty="0"/>
              <a:t> and often called the </a:t>
            </a:r>
            <a:r>
              <a:rPr lang="en-US" altLang="zh-CN" i="1" dirty="0"/>
              <a:t>unit element</a:t>
            </a:r>
            <a:r>
              <a:rPr lang="zh-CN" altLang="en-US" i="1" dirty="0"/>
              <a:t>（单位元）</a:t>
            </a:r>
            <a:endParaRPr lang="zh-CN" altLang="en-US" dirty="0"/>
          </a:p>
          <a:p>
            <a:pPr eaLnBrk="1" hangingPunct="1">
              <a:lnSpc>
                <a:spcPct val="150000"/>
              </a:lnSpc>
            </a:pPr>
            <a:r>
              <a:rPr lang="en-US" altLang="zh-CN" i="1" dirty="0"/>
              <a:t>least element</a:t>
            </a:r>
            <a:r>
              <a:rPr lang="zh-CN" altLang="en-US" i="1" dirty="0"/>
              <a:t>（最小元）</a:t>
            </a:r>
            <a:endParaRPr lang="zh-CN" altLang="en-US" i="1" dirty="0"/>
          </a:p>
          <a:p>
            <a:pPr lvl="1" eaLnBrk="1" hangingPunct="1">
              <a:lnSpc>
                <a:spcPct val="150000"/>
              </a:lnSpc>
            </a:pPr>
            <a:r>
              <a:rPr lang="en-US" altLang="zh-CN" dirty="0"/>
              <a:t>denoted by </a:t>
            </a:r>
            <a:r>
              <a:rPr lang="en-US" altLang="zh-CN" i="1" dirty="0"/>
              <a:t>0</a:t>
            </a:r>
            <a:r>
              <a:rPr lang="en-US" altLang="zh-CN" dirty="0"/>
              <a:t> and often called the </a:t>
            </a:r>
            <a:r>
              <a:rPr lang="en-US" altLang="zh-CN" i="1" dirty="0"/>
              <a:t>zero element</a:t>
            </a:r>
            <a:r>
              <a:rPr lang="zh-CN" altLang="en-US" i="1" dirty="0"/>
              <a:t>（零元）</a:t>
            </a:r>
            <a:endParaRPr lang="zh-CN" altLang="en-US" b="1" u="sng"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44265" y="3075057"/>
            <a:ext cx="4903469" cy="706755"/>
          </a:xfrm>
          <a:prstGeom prst="rect">
            <a:avLst/>
          </a:prstGeom>
          <a:noFill/>
        </p:spPr>
        <p:txBody>
          <a:bodyPr wrap="square" rtlCol="0">
            <a:spAutoFit/>
          </a:bodyPr>
          <a:lstStyle/>
          <a:p>
            <a:pPr algn="ctr"/>
            <a:r>
              <a:rPr lang="zh-CN" altLang="en-US" sz="4000" b="1" dirty="0"/>
              <a:t>期中考试内容</a:t>
            </a:r>
            <a:endParaRPr lang="zh-CN" altLang="en-US" sz="4000" b="1"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9.6 Partial Orderings</a:t>
            </a:r>
            <a:endParaRPr lang="en-US" altLang="zh-CN" sz="3200" dirty="0"/>
          </a:p>
        </p:txBody>
      </p:sp>
      <p:sp>
        <p:nvSpPr>
          <p:cNvPr id="35" name="Rectangle 3"/>
          <p:cNvSpPr txBox="1">
            <a:spLocks noChangeArrowheads="1"/>
          </p:cNvSpPr>
          <p:nvPr/>
        </p:nvSpPr>
        <p:spPr bwMode="auto">
          <a:xfrm>
            <a:off x="-42160" y="951491"/>
            <a:ext cx="12276319"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lvl="1">
              <a:lnSpc>
                <a:spcPct val="150000"/>
              </a:lnSpc>
            </a:pPr>
            <a:r>
              <a:rPr lang="en-US" altLang="zh-CN" sz="2400" dirty="0"/>
              <a:t>An element </a:t>
            </a:r>
            <a:r>
              <a:rPr lang="en-US" altLang="zh-CN" sz="2400" i="1" dirty="0"/>
              <a:t>a </a:t>
            </a:r>
            <a:r>
              <a:rPr lang="en-US" altLang="zh-CN" sz="2400" dirty="0">
                <a:sym typeface="Symbol" panose="05050102010706020507" pitchFamily="18" charset="2"/>
              </a:rPr>
              <a:t></a:t>
            </a:r>
            <a:r>
              <a:rPr lang="en-US" altLang="zh-CN" sz="2400" i="1" dirty="0"/>
              <a:t> A</a:t>
            </a:r>
            <a:r>
              <a:rPr lang="en-US" altLang="zh-CN" sz="2400" dirty="0"/>
              <a:t> is called a </a:t>
            </a:r>
            <a:r>
              <a:rPr lang="en-US" altLang="zh-CN" sz="2400" i="1" dirty="0">
                <a:solidFill>
                  <a:schemeClr val="hlink"/>
                </a:solidFill>
              </a:rPr>
              <a:t>upper bound（</a:t>
            </a:r>
            <a:r>
              <a:rPr lang="zh-CN" altLang="en-US" sz="2400" i="1" dirty="0">
                <a:solidFill>
                  <a:schemeClr val="hlink"/>
                </a:solidFill>
              </a:rPr>
              <a:t>上界）</a:t>
            </a:r>
            <a:r>
              <a:rPr lang="zh-CN" altLang="en-US" sz="2400" dirty="0"/>
              <a:t> </a:t>
            </a:r>
            <a:r>
              <a:rPr lang="en-US" altLang="zh-CN" sz="2400" dirty="0"/>
              <a:t>of </a:t>
            </a:r>
            <a:r>
              <a:rPr lang="en-US" altLang="zh-CN" sz="2400" i="1" dirty="0"/>
              <a:t>B</a:t>
            </a:r>
            <a:r>
              <a:rPr lang="en-US" altLang="zh-CN" sz="2400" dirty="0"/>
              <a:t>  if </a:t>
            </a:r>
            <a:r>
              <a:rPr lang="en-US" altLang="zh-CN" sz="2400" i="1" dirty="0" err="1"/>
              <a:t>b</a:t>
            </a:r>
            <a:r>
              <a:rPr lang="en-US" altLang="zh-CN" sz="2400" dirty="0" err="1"/>
              <a:t>≤</a:t>
            </a:r>
            <a:r>
              <a:rPr lang="en-US" altLang="zh-CN" sz="2400" i="1" dirty="0" err="1"/>
              <a:t>a</a:t>
            </a:r>
            <a:r>
              <a:rPr lang="en-US" altLang="zh-CN" sz="2400" dirty="0"/>
              <a:t> for all </a:t>
            </a:r>
            <a:r>
              <a:rPr lang="en-US" altLang="zh-CN" sz="2400" i="1" dirty="0"/>
              <a:t>b </a:t>
            </a:r>
            <a:r>
              <a:rPr lang="en-US" altLang="zh-CN" sz="2400" dirty="0">
                <a:sym typeface="Symbol" panose="05050102010706020507" pitchFamily="18" charset="2"/>
              </a:rPr>
              <a:t></a:t>
            </a:r>
            <a:r>
              <a:rPr lang="en-US" altLang="zh-CN" sz="2400" i="1" dirty="0"/>
              <a:t> B</a:t>
            </a:r>
            <a:r>
              <a:rPr lang="en-US" altLang="zh-CN" sz="2400" dirty="0"/>
              <a:t>.</a:t>
            </a:r>
            <a:endParaRPr lang="en-US" altLang="zh-CN" sz="2400" dirty="0"/>
          </a:p>
          <a:p>
            <a:pPr lvl="1">
              <a:lnSpc>
                <a:spcPct val="150000"/>
              </a:lnSpc>
            </a:pPr>
            <a:r>
              <a:rPr lang="en-US" altLang="zh-CN" sz="2400" dirty="0"/>
              <a:t>An element </a:t>
            </a:r>
            <a:r>
              <a:rPr lang="en-US" altLang="zh-CN" sz="2400" i="1" dirty="0"/>
              <a:t>a </a:t>
            </a:r>
            <a:r>
              <a:rPr lang="en-US" altLang="zh-CN" sz="2400" dirty="0">
                <a:sym typeface="Symbol" panose="05050102010706020507" pitchFamily="18" charset="2"/>
              </a:rPr>
              <a:t></a:t>
            </a:r>
            <a:r>
              <a:rPr lang="en-US" altLang="zh-CN" sz="2400" i="1" dirty="0"/>
              <a:t> A</a:t>
            </a:r>
            <a:r>
              <a:rPr lang="en-US" altLang="zh-CN" sz="2400" dirty="0"/>
              <a:t> is called a </a:t>
            </a:r>
            <a:r>
              <a:rPr lang="en-US" altLang="zh-CN" sz="2400" i="1" dirty="0">
                <a:solidFill>
                  <a:schemeClr val="hlink"/>
                </a:solidFill>
              </a:rPr>
              <a:t>lower bound（</a:t>
            </a:r>
            <a:r>
              <a:rPr lang="zh-CN" altLang="en-US" sz="2400" i="1" dirty="0">
                <a:solidFill>
                  <a:schemeClr val="hlink"/>
                </a:solidFill>
              </a:rPr>
              <a:t>下界）</a:t>
            </a:r>
            <a:r>
              <a:rPr lang="en-US" altLang="zh-CN" sz="2400" dirty="0"/>
              <a:t>of </a:t>
            </a:r>
            <a:r>
              <a:rPr lang="en-US" altLang="zh-CN" sz="2400" i="1" dirty="0"/>
              <a:t>B</a:t>
            </a:r>
            <a:r>
              <a:rPr lang="en-US" altLang="zh-CN" sz="2400" dirty="0"/>
              <a:t>  if </a:t>
            </a:r>
            <a:r>
              <a:rPr lang="en-US" altLang="zh-CN" sz="2400" i="1" dirty="0" err="1"/>
              <a:t>a</a:t>
            </a:r>
            <a:r>
              <a:rPr lang="en-US" altLang="zh-CN" sz="2400" dirty="0" err="1"/>
              <a:t>≤</a:t>
            </a:r>
            <a:r>
              <a:rPr lang="en-US" altLang="zh-CN" sz="2400" i="1" dirty="0" err="1"/>
              <a:t>b</a:t>
            </a:r>
            <a:r>
              <a:rPr lang="en-US" altLang="zh-CN" sz="2400" dirty="0"/>
              <a:t> for all </a:t>
            </a:r>
            <a:r>
              <a:rPr lang="en-US" altLang="zh-CN" sz="2400" i="1" dirty="0"/>
              <a:t>b </a:t>
            </a:r>
            <a:r>
              <a:rPr lang="en-US" altLang="zh-CN" sz="2400" dirty="0">
                <a:sym typeface="Symbol" panose="05050102010706020507" pitchFamily="18" charset="2"/>
              </a:rPr>
              <a:t></a:t>
            </a:r>
            <a:r>
              <a:rPr lang="en-US" altLang="zh-CN" sz="2400" i="1" dirty="0"/>
              <a:t> B</a:t>
            </a:r>
            <a:r>
              <a:rPr lang="en-US" altLang="zh-CN" sz="2400" dirty="0"/>
              <a:t>.</a:t>
            </a:r>
            <a:endParaRPr lang="en-US" altLang="zh-CN" sz="2400" dirty="0"/>
          </a:p>
          <a:p>
            <a:pPr lvl="1">
              <a:lnSpc>
                <a:spcPct val="150000"/>
              </a:lnSpc>
            </a:pPr>
            <a:r>
              <a:rPr lang="en-US" altLang="zh-CN" sz="2400" dirty="0"/>
              <a:t>An element </a:t>
            </a:r>
            <a:r>
              <a:rPr lang="en-US" altLang="zh-CN" sz="2400" i="1" dirty="0"/>
              <a:t>a </a:t>
            </a:r>
            <a:r>
              <a:rPr lang="en-US" altLang="zh-CN" sz="2400" dirty="0">
                <a:sym typeface="Symbol" panose="05050102010706020507" pitchFamily="18" charset="2"/>
              </a:rPr>
              <a:t></a:t>
            </a:r>
            <a:r>
              <a:rPr lang="en-US" altLang="zh-CN" sz="2400" i="1" dirty="0"/>
              <a:t> A</a:t>
            </a:r>
            <a:r>
              <a:rPr lang="en-US" altLang="zh-CN" sz="2400" dirty="0"/>
              <a:t> is called a </a:t>
            </a:r>
            <a:r>
              <a:rPr lang="en-US" altLang="zh-CN" sz="2400" i="1" dirty="0">
                <a:solidFill>
                  <a:schemeClr val="hlink"/>
                </a:solidFill>
              </a:rPr>
              <a:t>least upper bound</a:t>
            </a:r>
            <a:r>
              <a:rPr lang="en-US" altLang="zh-CN" sz="2400" dirty="0"/>
              <a:t> (LUB) of </a:t>
            </a:r>
            <a:r>
              <a:rPr lang="en-US" altLang="zh-CN" sz="2400" i="1" dirty="0"/>
              <a:t>B</a:t>
            </a:r>
            <a:r>
              <a:rPr lang="en-US" altLang="zh-CN" sz="2400" dirty="0"/>
              <a:t>  if </a:t>
            </a:r>
            <a:r>
              <a:rPr lang="en-US" altLang="zh-CN" sz="2400" i="1" dirty="0"/>
              <a:t>a</a:t>
            </a:r>
            <a:r>
              <a:rPr lang="en-US" altLang="zh-CN" sz="2400" dirty="0"/>
              <a:t> is an upper bound of </a:t>
            </a:r>
            <a:r>
              <a:rPr lang="en-US" altLang="zh-CN" sz="2400" i="1" dirty="0"/>
              <a:t>B</a:t>
            </a:r>
            <a:r>
              <a:rPr lang="en-US" altLang="zh-CN" sz="2400" dirty="0"/>
              <a:t>  and  </a:t>
            </a:r>
            <a:r>
              <a:rPr lang="en-US" altLang="zh-CN" sz="2400" i="1" dirty="0" err="1"/>
              <a:t>a</a:t>
            </a:r>
            <a:r>
              <a:rPr lang="en-US" altLang="zh-CN" sz="2400" dirty="0" err="1"/>
              <a:t>≤</a:t>
            </a:r>
            <a:r>
              <a:rPr lang="en-US" altLang="zh-CN" sz="2400" i="1" dirty="0" err="1"/>
              <a:t>a</a:t>
            </a:r>
            <a:r>
              <a:rPr lang="en-US" altLang="zh-CN" sz="2400" i="1" dirty="0"/>
              <a:t>’</a:t>
            </a:r>
            <a:r>
              <a:rPr lang="en-US" altLang="zh-CN" sz="2400" dirty="0"/>
              <a:t>, whenever </a:t>
            </a:r>
            <a:r>
              <a:rPr lang="en-US" altLang="zh-CN" sz="2400" i="1" dirty="0"/>
              <a:t>a’</a:t>
            </a:r>
            <a:r>
              <a:rPr lang="en-US" altLang="zh-CN" sz="2400" dirty="0"/>
              <a:t> is an upper bound of </a:t>
            </a:r>
            <a:r>
              <a:rPr lang="en-US" altLang="zh-CN" sz="2400" i="1" dirty="0"/>
              <a:t>B</a:t>
            </a:r>
            <a:r>
              <a:rPr lang="en-US" altLang="zh-CN" sz="2400" dirty="0"/>
              <a:t>. </a:t>
            </a:r>
            <a:endParaRPr lang="en-US" altLang="zh-CN" sz="2400" dirty="0"/>
          </a:p>
          <a:p>
            <a:pPr lvl="1">
              <a:lnSpc>
                <a:spcPct val="150000"/>
              </a:lnSpc>
            </a:pPr>
            <a:r>
              <a:rPr lang="en-US" altLang="zh-CN" sz="2400" dirty="0"/>
              <a:t>An element </a:t>
            </a:r>
            <a:r>
              <a:rPr lang="en-US" altLang="zh-CN" sz="2400" i="1" dirty="0"/>
              <a:t>a </a:t>
            </a:r>
            <a:r>
              <a:rPr lang="en-US" altLang="zh-CN" sz="2400" dirty="0">
                <a:sym typeface="Symbol" panose="05050102010706020507" pitchFamily="18" charset="2"/>
              </a:rPr>
              <a:t></a:t>
            </a:r>
            <a:r>
              <a:rPr lang="en-US" altLang="zh-CN" sz="2400" i="1" dirty="0"/>
              <a:t> A</a:t>
            </a:r>
            <a:r>
              <a:rPr lang="en-US" altLang="zh-CN" sz="2400" dirty="0"/>
              <a:t> is called a </a:t>
            </a:r>
            <a:r>
              <a:rPr lang="en-US" altLang="zh-CN" sz="2400" i="1" dirty="0">
                <a:solidFill>
                  <a:schemeClr val="hlink"/>
                </a:solidFill>
              </a:rPr>
              <a:t>greatest lower bound</a:t>
            </a:r>
            <a:r>
              <a:rPr lang="en-US" altLang="zh-CN" sz="2400" dirty="0"/>
              <a:t> (GLB) of </a:t>
            </a:r>
            <a:r>
              <a:rPr lang="en-US" altLang="zh-CN" sz="2400" i="1" dirty="0"/>
              <a:t>B</a:t>
            </a:r>
            <a:r>
              <a:rPr lang="en-US" altLang="zh-CN" sz="2400" dirty="0"/>
              <a:t>  if </a:t>
            </a:r>
            <a:r>
              <a:rPr lang="en-US" altLang="zh-CN" sz="2400" i="1" dirty="0"/>
              <a:t>a</a:t>
            </a:r>
            <a:r>
              <a:rPr lang="en-US" altLang="zh-CN" sz="2400" dirty="0"/>
              <a:t> is an lower bound of </a:t>
            </a:r>
            <a:r>
              <a:rPr lang="en-US" altLang="zh-CN" sz="2400" i="1" dirty="0"/>
              <a:t>B</a:t>
            </a:r>
            <a:r>
              <a:rPr lang="en-US" altLang="zh-CN" sz="2400" dirty="0"/>
              <a:t>  and  </a:t>
            </a:r>
            <a:r>
              <a:rPr lang="en-US" altLang="zh-CN" sz="2400" i="1" dirty="0" err="1"/>
              <a:t>a’</a:t>
            </a:r>
            <a:r>
              <a:rPr lang="en-US" altLang="zh-CN" sz="2400" dirty="0" err="1"/>
              <a:t>≤</a:t>
            </a:r>
            <a:r>
              <a:rPr lang="en-US" altLang="zh-CN" sz="2400" i="1" dirty="0" err="1"/>
              <a:t>a</a:t>
            </a:r>
            <a:r>
              <a:rPr lang="en-US" altLang="zh-CN" sz="2400" dirty="0"/>
              <a:t>, whenever </a:t>
            </a:r>
            <a:r>
              <a:rPr lang="en-US" altLang="zh-CN" sz="2400" i="1" dirty="0"/>
              <a:t>a’</a:t>
            </a:r>
            <a:r>
              <a:rPr lang="en-US" altLang="zh-CN" sz="2400" dirty="0"/>
              <a:t> is an lower bound of </a:t>
            </a:r>
            <a:r>
              <a:rPr lang="en-US" altLang="zh-CN" sz="2400" i="1" dirty="0"/>
              <a:t>B</a:t>
            </a:r>
            <a:r>
              <a:rPr lang="en-US" altLang="zh-CN" sz="2400" dirty="0"/>
              <a:t>. </a:t>
            </a:r>
            <a:endParaRPr lang="en-US" altLang="zh-CN" sz="2400" dirty="0"/>
          </a:p>
          <a:p>
            <a:pPr>
              <a:lnSpc>
                <a:spcPct val="150000"/>
              </a:lnSpc>
            </a:pPr>
            <a:r>
              <a:rPr lang="en-US" altLang="zh-CN" sz="2800" u="sng" dirty="0">
                <a:solidFill>
                  <a:srgbClr val="FF0000"/>
                </a:solidFill>
              </a:rPr>
              <a:t>Lattice</a:t>
            </a:r>
            <a:r>
              <a:rPr lang="zh-CN" altLang="en-US" sz="2800" u="sng" dirty="0">
                <a:solidFill>
                  <a:srgbClr val="FF0000"/>
                </a:solidFill>
              </a:rPr>
              <a:t>（格）</a:t>
            </a:r>
            <a:endParaRPr lang="en-US" altLang="zh-CN" sz="2800" u="sng" dirty="0">
              <a:solidFill>
                <a:srgbClr val="FF0000"/>
              </a:solidFill>
            </a:endParaRPr>
          </a:p>
          <a:p>
            <a:pPr lvl="1">
              <a:lnSpc>
                <a:spcPct val="150000"/>
              </a:lnSpc>
            </a:pPr>
            <a:r>
              <a:rPr lang="en-US" altLang="zh-CN" sz="2400" dirty="0"/>
              <a:t>Sublattice</a:t>
            </a:r>
            <a:r>
              <a:rPr lang="zh-CN" altLang="en-US" sz="2400" dirty="0"/>
              <a:t>（子格）</a:t>
            </a:r>
            <a:endParaRPr lang="en-US" altLang="zh-CN" sz="2400" dirty="0"/>
          </a:p>
          <a:p>
            <a:pPr lvl="1">
              <a:lnSpc>
                <a:spcPct val="150000"/>
              </a:lnSpc>
            </a:pPr>
            <a:r>
              <a:rPr lang="en-US" altLang="zh-CN" sz="2400" i="1" dirty="0">
                <a:solidFill>
                  <a:schemeClr val="hlink"/>
                </a:solidFill>
              </a:rPr>
              <a:t>Isomorphic Lattices</a:t>
            </a:r>
            <a:r>
              <a:rPr lang="zh-CN" altLang="en-US" sz="2400" i="1" dirty="0">
                <a:solidFill>
                  <a:schemeClr val="hlink"/>
                </a:solidFill>
              </a:rPr>
              <a:t>（同构格）</a:t>
            </a:r>
            <a:endParaRPr lang="zh-CN" altLang="en-US" sz="24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9281" y="0"/>
            <a:ext cx="11056470" cy="739754"/>
          </a:xfrm>
          <a:prstGeom prst="rect">
            <a:avLst/>
          </a:prstGeom>
          <a:noFill/>
        </p:spPr>
        <p:txBody>
          <a:bodyPr wrap="square" rtlCol="0">
            <a:spAutoFit/>
          </a:bodyPr>
          <a:lstStyle/>
          <a:p>
            <a:pPr>
              <a:lnSpc>
                <a:spcPct val="150000"/>
              </a:lnSpc>
            </a:pPr>
            <a:r>
              <a:rPr lang="en-US" altLang="zh-CN" sz="3200" dirty="0"/>
              <a:t>Mathematical structure</a:t>
            </a:r>
            <a:endParaRPr lang="en-US" altLang="zh-CN" sz="3200" dirty="0"/>
          </a:p>
        </p:txBody>
      </p:sp>
      <p:sp>
        <p:nvSpPr>
          <p:cNvPr id="58" name="Rectangle 3"/>
          <p:cNvSpPr txBox="1">
            <a:spLocks noChangeArrowheads="1"/>
          </p:cNvSpPr>
          <p:nvPr/>
        </p:nvSpPr>
        <p:spPr bwMode="auto">
          <a:xfrm>
            <a:off x="99282" y="648992"/>
            <a:ext cx="12092718"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latin typeface="Times New Roman" panose="02020603050405020304" pitchFamily="18" charset="0"/>
              </a:rPr>
              <a:t>A collection of objects with operations defined on them and the accompanying properties form a </a:t>
            </a:r>
            <a:r>
              <a:rPr lang="en-US" altLang="zh-CN" sz="2800" dirty="0">
                <a:solidFill>
                  <a:srgbClr val="FF3300"/>
                </a:solidFill>
                <a:latin typeface="Times New Roman" panose="02020603050405020304" pitchFamily="18" charset="0"/>
              </a:rPr>
              <a:t>mathematical structure</a:t>
            </a:r>
            <a:r>
              <a:rPr lang="en-US" altLang="zh-CN" sz="2800" dirty="0">
                <a:latin typeface="Times New Roman" panose="02020603050405020304" pitchFamily="18" charset="0"/>
              </a:rPr>
              <a:t> or </a:t>
            </a:r>
            <a:r>
              <a:rPr lang="en-US" altLang="zh-CN" sz="2800" dirty="0">
                <a:solidFill>
                  <a:srgbClr val="FF3300"/>
                </a:solidFill>
                <a:latin typeface="Times New Roman" panose="02020603050405020304" pitchFamily="18" charset="0"/>
              </a:rPr>
              <a:t>system</a:t>
            </a:r>
            <a:r>
              <a:rPr lang="en-US" altLang="zh-CN" sz="2800" dirty="0">
                <a:latin typeface="Times New Roman" panose="02020603050405020304" pitchFamily="18" charset="0"/>
              </a:rPr>
              <a:t>. </a:t>
            </a:r>
            <a:endParaRPr lang="en-US" altLang="zh-CN" sz="2800" dirty="0">
              <a:latin typeface="Times New Roman" panose="02020603050405020304" pitchFamily="18" charset="0"/>
            </a:endParaRPr>
          </a:p>
          <a:p>
            <a:pPr>
              <a:lnSpc>
                <a:spcPct val="150000"/>
              </a:lnSpc>
            </a:pPr>
            <a:r>
              <a:rPr lang="en-US" altLang="zh-CN" sz="2800" dirty="0">
                <a:latin typeface="Times New Roman" panose="02020603050405020304" pitchFamily="18" charset="0"/>
              </a:rPr>
              <a:t>A structure is </a:t>
            </a:r>
            <a:r>
              <a:rPr lang="en-US" altLang="zh-CN" sz="2800" dirty="0">
                <a:solidFill>
                  <a:srgbClr val="FF3300"/>
                </a:solidFill>
                <a:latin typeface="Times New Roman" panose="02020603050405020304" pitchFamily="18" charset="0"/>
              </a:rPr>
              <a:t>closed with respect to</a:t>
            </a:r>
            <a:r>
              <a:rPr lang="en-US" altLang="zh-CN" sz="2800" dirty="0">
                <a:latin typeface="Times New Roman" panose="02020603050405020304" pitchFamily="18" charset="0"/>
              </a:rPr>
              <a:t> an operation if that operation always produces another member of the collection of objects.</a:t>
            </a:r>
            <a:endParaRPr lang="zh-CN" altLang="en-US" sz="2800" dirty="0">
              <a:latin typeface="Times New Roman" panose="02020603050405020304" pitchFamily="18" charset="0"/>
            </a:endParaRPr>
          </a:p>
          <a:p>
            <a:pPr>
              <a:lnSpc>
                <a:spcPct val="150000"/>
              </a:lnSpc>
            </a:pPr>
            <a:r>
              <a:rPr lang="en-US" altLang="zh-CN" sz="2800" dirty="0">
                <a:latin typeface="Times New Roman" panose="02020603050405020304" pitchFamily="18" charset="0"/>
              </a:rPr>
              <a:t>If </a:t>
            </a:r>
            <a:r>
              <a:rPr lang="en-US" altLang="zh-CN" sz="2800" i="1" dirty="0">
                <a:latin typeface="Times New Roman" panose="02020603050405020304" pitchFamily="18" charset="0"/>
              </a:rPr>
              <a:t>x</a:t>
            </a:r>
            <a:r>
              <a:rPr lang="en-US" altLang="zh-CN" sz="2800" dirty="0">
                <a:latin typeface="Times New Roman" panose="02020603050405020304" pitchFamily="18" charset="0"/>
              </a:rPr>
              <a:t> </a:t>
            </a:r>
            <a:r>
              <a:rPr lang="en-US" altLang="zh-CN"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 </a:t>
            </a:r>
            <a:r>
              <a:rPr lang="en-US" altLang="zh-CN" sz="2800" i="1" dirty="0">
                <a:latin typeface="Times New Roman" panose="02020603050405020304" pitchFamily="18" charset="0"/>
              </a:rPr>
              <a:t>y</a:t>
            </a:r>
            <a:r>
              <a:rPr lang="en-US" altLang="zh-CN" sz="2800" dirty="0">
                <a:latin typeface="Times New Roman" panose="02020603050405020304" pitchFamily="18" charset="0"/>
              </a:rPr>
              <a:t> = </a:t>
            </a:r>
            <a:r>
              <a:rPr lang="en-US" altLang="zh-CN" sz="2800" i="1" dirty="0">
                <a:latin typeface="Times New Roman" panose="02020603050405020304" pitchFamily="18" charset="0"/>
              </a:rPr>
              <a:t>y</a:t>
            </a:r>
            <a:r>
              <a:rPr lang="en-US" altLang="zh-CN" sz="2800" dirty="0">
                <a:latin typeface="Times New Roman" panose="02020603050405020304" pitchFamily="18" charset="0"/>
              </a:rPr>
              <a:t> </a:t>
            </a:r>
            <a:r>
              <a:rPr lang="en-US" altLang="zh-CN"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 </a:t>
            </a:r>
            <a:r>
              <a:rPr lang="en-US" altLang="zh-CN" sz="2800" i="1" dirty="0">
                <a:latin typeface="Times New Roman" panose="02020603050405020304" pitchFamily="18" charset="0"/>
              </a:rPr>
              <a:t>x</a:t>
            </a:r>
            <a:r>
              <a:rPr lang="en-US" altLang="zh-CN" sz="2800" dirty="0">
                <a:latin typeface="Times New Roman" panose="02020603050405020304" pitchFamily="18" charset="0"/>
              </a:rPr>
              <a:t>, where</a:t>
            </a:r>
            <a:r>
              <a:rPr lang="en-US" altLang="zh-CN" sz="2800" dirty="0">
                <a:latin typeface="Times New Roman" panose="02020603050405020304" pitchFamily="18" charset="0"/>
                <a:sym typeface="Symbol" panose="05050102010706020507" pitchFamily="18" charset="2"/>
              </a:rPr>
              <a:t> </a:t>
            </a:r>
            <a:r>
              <a:rPr lang="en-US" altLang="zh-CN" sz="2800" dirty="0">
                <a:latin typeface="Times New Roman" panose="02020603050405020304" pitchFamily="18" charset="0"/>
              </a:rPr>
              <a:t>   is some binary operation, </a:t>
            </a:r>
            <a:r>
              <a:rPr lang="en-US" altLang="zh-CN"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 is </a:t>
            </a:r>
            <a:r>
              <a:rPr lang="en-US" altLang="zh-CN" sz="2800" dirty="0">
                <a:solidFill>
                  <a:srgbClr val="FF0000"/>
                </a:solidFill>
                <a:latin typeface="Times New Roman" panose="02020603050405020304" pitchFamily="18" charset="0"/>
              </a:rPr>
              <a:t>commutative</a:t>
            </a:r>
            <a:r>
              <a:rPr lang="zh-CN" altLang="en-US" sz="2800" dirty="0">
                <a:solidFill>
                  <a:srgbClr val="FF0000"/>
                </a:solidFill>
                <a:latin typeface="Times New Roman" panose="02020603050405020304" pitchFamily="18" charset="0"/>
              </a:rPr>
              <a:t>（</a:t>
            </a:r>
            <a:r>
              <a:rPr lang="zh-CN" altLang="en-US" sz="2000" dirty="0">
                <a:solidFill>
                  <a:srgbClr val="FF0000"/>
                </a:solidFill>
                <a:latin typeface="Times New Roman" panose="02020603050405020304" pitchFamily="18" charset="0"/>
              </a:rPr>
              <a:t>交换的</a:t>
            </a:r>
            <a:r>
              <a:rPr lang="zh-CN" altLang="en-US" sz="2800" dirty="0">
                <a:solidFill>
                  <a:srgbClr val="FF0000"/>
                </a:solidFill>
                <a:latin typeface="Times New Roman" panose="02020603050405020304" pitchFamily="18" charset="0"/>
              </a:rPr>
              <a:t>）</a:t>
            </a:r>
            <a:endParaRPr lang="en-US" altLang="zh-CN" sz="2800" dirty="0">
              <a:solidFill>
                <a:srgbClr val="FF0000"/>
              </a:solidFill>
              <a:latin typeface="Times New Roman" panose="02020603050405020304" pitchFamily="18" charset="0"/>
            </a:endParaRPr>
          </a:p>
          <a:p>
            <a:pPr>
              <a:lnSpc>
                <a:spcPct val="150000"/>
              </a:lnSpc>
            </a:pPr>
            <a:r>
              <a:rPr lang="en-US" altLang="zh-CN" sz="2800" dirty="0">
                <a:latin typeface="Times New Roman" panose="02020603050405020304" pitchFamily="18" charset="0"/>
              </a:rPr>
              <a:t>If </a:t>
            </a:r>
            <a:r>
              <a:rPr lang="en-US" altLang="zh-CN"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 is a binary operation, then </a:t>
            </a:r>
            <a:r>
              <a:rPr lang="en-US" altLang="zh-CN"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 is associative or has the </a:t>
            </a:r>
            <a:r>
              <a:rPr lang="en-US" altLang="zh-CN" sz="2800" dirty="0">
                <a:solidFill>
                  <a:srgbClr val="FF0000"/>
                </a:solidFill>
                <a:latin typeface="Times New Roman" panose="02020603050405020304" pitchFamily="18" charset="0"/>
              </a:rPr>
              <a:t>associative</a:t>
            </a:r>
            <a:r>
              <a:rPr lang="zh-CN" altLang="en-US" sz="2800" dirty="0">
                <a:solidFill>
                  <a:srgbClr val="FF0000"/>
                </a:solidFill>
                <a:latin typeface="Times New Roman" panose="02020603050405020304" pitchFamily="18" charset="0"/>
              </a:rPr>
              <a:t>（</a:t>
            </a:r>
            <a:r>
              <a:rPr lang="zh-CN" altLang="en-US" sz="2000" dirty="0">
                <a:solidFill>
                  <a:srgbClr val="FF0000"/>
                </a:solidFill>
                <a:latin typeface="Times New Roman" panose="02020603050405020304" pitchFamily="18" charset="0"/>
              </a:rPr>
              <a:t>可结合</a:t>
            </a:r>
            <a:r>
              <a:rPr lang="zh-CN" altLang="en-US" sz="2800" dirty="0">
                <a:solidFill>
                  <a:srgbClr val="FF0000"/>
                </a:solidFill>
                <a:latin typeface="Times New Roman" panose="02020603050405020304" pitchFamily="18" charset="0"/>
              </a:rPr>
              <a:t>）</a:t>
            </a:r>
            <a:r>
              <a:rPr lang="en-US" altLang="zh-CN" sz="2800" dirty="0">
                <a:latin typeface="Times New Roman" panose="02020603050405020304" pitchFamily="18" charset="0"/>
              </a:rPr>
              <a:t> property  if  (</a:t>
            </a:r>
            <a:r>
              <a:rPr lang="en-US" altLang="zh-CN" sz="2800" i="1" dirty="0">
                <a:latin typeface="Times New Roman" panose="02020603050405020304" pitchFamily="18" charset="0"/>
              </a:rPr>
              <a:t>x</a:t>
            </a:r>
            <a:r>
              <a:rPr lang="en-US" altLang="zh-CN" sz="2400" i="1" dirty="0">
                <a:latin typeface="Times New Roman" panose="02020603050405020304" pitchFamily="18" charset="0"/>
              </a:rPr>
              <a:t> </a:t>
            </a:r>
            <a:r>
              <a:rPr lang="en-US" altLang="zh-CN" sz="2400" dirty="0">
                <a:latin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rPr>
              <a:t> </a:t>
            </a:r>
            <a:r>
              <a:rPr lang="en-US" altLang="zh-CN" sz="2800" i="1" dirty="0">
                <a:latin typeface="Times New Roman" panose="02020603050405020304" pitchFamily="18" charset="0"/>
              </a:rPr>
              <a:t>y</a:t>
            </a:r>
            <a:r>
              <a:rPr lang="en-US" altLang="zh-CN" sz="2800" dirty="0">
                <a:latin typeface="Times New Roman" panose="02020603050405020304" pitchFamily="18" charset="0"/>
              </a:rPr>
              <a:t>)</a:t>
            </a:r>
            <a:r>
              <a:rPr lang="en-US" altLang="zh-CN" sz="2400" dirty="0">
                <a:latin typeface="Times New Roman" panose="02020603050405020304" pitchFamily="18" charset="0"/>
              </a:rPr>
              <a:t> </a:t>
            </a:r>
            <a:r>
              <a:rPr lang="en-US" altLang="zh-CN" sz="2400" dirty="0">
                <a:latin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rPr>
              <a:t> </a:t>
            </a:r>
            <a:r>
              <a:rPr lang="en-US" altLang="zh-CN" sz="2800" i="1" dirty="0">
                <a:latin typeface="Times New Roman" panose="02020603050405020304" pitchFamily="18" charset="0"/>
              </a:rPr>
              <a:t>z</a:t>
            </a:r>
            <a:r>
              <a:rPr lang="en-US" altLang="zh-CN" sz="2800" dirty="0">
                <a:latin typeface="Times New Roman" panose="02020603050405020304" pitchFamily="18" charset="0"/>
              </a:rPr>
              <a:t> =</a:t>
            </a:r>
            <a:r>
              <a:rPr lang="en-US" altLang="zh-CN" sz="2800" i="1" dirty="0">
                <a:latin typeface="Times New Roman" panose="02020603050405020304" pitchFamily="18" charset="0"/>
              </a:rPr>
              <a:t>x</a:t>
            </a:r>
            <a:r>
              <a:rPr lang="en-US" altLang="zh-CN" sz="2400" dirty="0">
                <a:latin typeface="Times New Roman" panose="02020603050405020304" pitchFamily="18" charset="0"/>
              </a:rPr>
              <a:t> </a:t>
            </a:r>
            <a:r>
              <a:rPr lang="en-US" altLang="zh-CN" sz="2400" dirty="0">
                <a:latin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rPr>
              <a:t> </a:t>
            </a:r>
            <a:r>
              <a:rPr lang="en-US" altLang="zh-CN" sz="2800" dirty="0">
                <a:latin typeface="Times New Roman" panose="02020603050405020304" pitchFamily="18" charset="0"/>
              </a:rPr>
              <a:t>(</a:t>
            </a:r>
            <a:r>
              <a:rPr lang="en-US" altLang="zh-CN" sz="2800" i="1" dirty="0">
                <a:latin typeface="Times New Roman" panose="02020603050405020304" pitchFamily="18" charset="0"/>
              </a:rPr>
              <a:t>y</a:t>
            </a:r>
            <a:r>
              <a:rPr lang="en-US" altLang="zh-CN" sz="2400" dirty="0">
                <a:latin typeface="Times New Roman" panose="02020603050405020304" pitchFamily="18" charset="0"/>
              </a:rPr>
              <a:t> </a:t>
            </a:r>
            <a:r>
              <a:rPr lang="en-US" altLang="zh-CN" sz="2400" dirty="0">
                <a:latin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rPr>
              <a:t> </a:t>
            </a:r>
            <a:r>
              <a:rPr lang="en-US" altLang="zh-CN" sz="2800" i="1" dirty="0">
                <a:latin typeface="Times New Roman" panose="02020603050405020304" pitchFamily="18" charset="0"/>
              </a:rPr>
              <a:t>z</a:t>
            </a:r>
            <a:r>
              <a:rPr lang="en-US" altLang="zh-CN" sz="2800" dirty="0">
                <a:latin typeface="Times New Roman" panose="02020603050405020304" pitchFamily="18" charset="0"/>
              </a:rPr>
              <a:t>).</a:t>
            </a:r>
            <a:endParaRPr lang="en-US" altLang="zh-CN" sz="2800" dirty="0">
              <a:latin typeface="Times New Roman" panose="02020603050405020304" pitchFamily="18" charset="0"/>
            </a:endParaRPr>
          </a:p>
          <a:p>
            <a:pPr>
              <a:lnSpc>
                <a:spcPct val="150000"/>
              </a:lnSpc>
            </a:pPr>
            <a:r>
              <a:rPr lang="en-US" altLang="zh-CN" sz="2800" dirty="0">
                <a:latin typeface="Times New Roman" panose="02020603050405020304" pitchFamily="18" charset="0"/>
              </a:rPr>
              <a:t>If a mathematical structure has two binary operations, say </a:t>
            </a:r>
            <a:r>
              <a:rPr lang="en-US" altLang="zh-CN" sz="24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sym typeface="Symbol" panose="05050102010706020507" pitchFamily="18" charset="2"/>
              </a:rPr>
              <a:t> </a:t>
            </a:r>
            <a:r>
              <a:rPr lang="en-US" altLang="zh-CN" sz="2800" dirty="0">
                <a:latin typeface="Times New Roman" panose="02020603050405020304" pitchFamily="18" charset="0"/>
              </a:rPr>
              <a:t>and </a:t>
            </a:r>
            <a:r>
              <a:rPr lang="en-US" altLang="zh-CN"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 a distributive property has the following pattern:  </a:t>
            </a:r>
            <a:r>
              <a:rPr lang="en-US" altLang="zh-CN" sz="2800" i="1" dirty="0">
                <a:latin typeface="Times New Roman" panose="02020603050405020304" pitchFamily="18" charset="0"/>
              </a:rPr>
              <a:t>x</a:t>
            </a:r>
            <a:r>
              <a:rPr lang="en-US" altLang="zh-CN" sz="2800" dirty="0">
                <a:latin typeface="Times New Roman" panose="02020603050405020304" pitchFamily="18" charset="0"/>
              </a:rPr>
              <a:t> </a:t>
            </a:r>
            <a:r>
              <a:rPr lang="en-US" altLang="zh-CN" sz="24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a:t>
            </a:r>
            <a:r>
              <a:rPr lang="en-US" altLang="zh-CN" sz="2800" i="1" dirty="0">
                <a:latin typeface="Times New Roman" panose="02020603050405020304" pitchFamily="18" charset="0"/>
              </a:rPr>
              <a:t>y</a:t>
            </a:r>
            <a:r>
              <a:rPr lang="en-US" altLang="zh-CN" sz="2800" dirty="0">
                <a:latin typeface="Times New Roman" panose="02020603050405020304" pitchFamily="18" charset="0"/>
              </a:rPr>
              <a:t> </a:t>
            </a:r>
            <a:r>
              <a:rPr lang="en-US" altLang="zh-CN"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 </a:t>
            </a:r>
            <a:r>
              <a:rPr lang="en-US" altLang="zh-CN" sz="2800" i="1" dirty="0">
                <a:latin typeface="Times New Roman" panose="02020603050405020304" pitchFamily="18" charset="0"/>
              </a:rPr>
              <a:t>z</a:t>
            </a:r>
            <a:r>
              <a:rPr lang="en-US" altLang="zh-CN" sz="2800" dirty="0">
                <a:latin typeface="Times New Roman" panose="02020603050405020304" pitchFamily="18" charset="0"/>
              </a:rPr>
              <a:t>)= (</a:t>
            </a:r>
            <a:r>
              <a:rPr lang="en-US" altLang="zh-CN" sz="2800" i="1" dirty="0">
                <a:latin typeface="Times New Roman" panose="02020603050405020304" pitchFamily="18" charset="0"/>
              </a:rPr>
              <a:t>x</a:t>
            </a:r>
            <a:r>
              <a:rPr lang="en-US" altLang="zh-CN" sz="2800" dirty="0">
                <a:latin typeface="Times New Roman" panose="02020603050405020304" pitchFamily="18" charset="0"/>
              </a:rPr>
              <a:t> </a:t>
            </a:r>
            <a:r>
              <a:rPr lang="en-US" altLang="zh-CN" sz="24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 </a:t>
            </a:r>
            <a:r>
              <a:rPr lang="en-US" altLang="zh-CN" sz="2800" i="1" dirty="0">
                <a:latin typeface="Times New Roman" panose="02020603050405020304" pitchFamily="18" charset="0"/>
              </a:rPr>
              <a:t>y</a:t>
            </a:r>
            <a:r>
              <a:rPr lang="en-US" altLang="zh-CN" sz="2800" dirty="0">
                <a:latin typeface="Times New Roman" panose="02020603050405020304" pitchFamily="18" charset="0"/>
              </a:rPr>
              <a:t>) </a:t>
            </a:r>
            <a:r>
              <a:rPr lang="en-US" altLang="zh-CN"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a:t>
            </a:r>
            <a:r>
              <a:rPr lang="en-US" altLang="zh-CN" sz="2800" i="1" dirty="0">
                <a:latin typeface="Times New Roman" panose="02020603050405020304" pitchFamily="18" charset="0"/>
              </a:rPr>
              <a:t>x</a:t>
            </a:r>
            <a:r>
              <a:rPr lang="en-US" altLang="zh-CN" sz="2800" dirty="0">
                <a:latin typeface="Times New Roman" panose="02020603050405020304" pitchFamily="18" charset="0"/>
              </a:rPr>
              <a:t> </a:t>
            </a:r>
            <a:r>
              <a:rPr lang="en-US" altLang="zh-CN" sz="24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 </a:t>
            </a:r>
            <a:r>
              <a:rPr lang="en-US" altLang="zh-CN" sz="2800" i="1" dirty="0">
                <a:latin typeface="Times New Roman" panose="02020603050405020304" pitchFamily="18" charset="0"/>
              </a:rPr>
              <a:t>z</a:t>
            </a:r>
            <a:r>
              <a:rPr lang="en-US" altLang="zh-CN" sz="2800" dirty="0">
                <a:latin typeface="Times New Roman" panose="02020603050405020304" pitchFamily="18" charset="0"/>
              </a:rPr>
              <a:t>).</a:t>
            </a:r>
            <a:endParaRPr lang="en-US" altLang="zh-CN" sz="2800" dirty="0">
              <a:latin typeface="Times New Roman" panose="02020603050405020304" pitchFamily="18" charset="0"/>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9281" y="0"/>
            <a:ext cx="11056470" cy="739754"/>
          </a:xfrm>
          <a:prstGeom prst="rect">
            <a:avLst/>
          </a:prstGeom>
          <a:noFill/>
        </p:spPr>
        <p:txBody>
          <a:bodyPr wrap="square" rtlCol="0">
            <a:spAutoFit/>
          </a:bodyPr>
          <a:lstStyle/>
          <a:p>
            <a:pPr>
              <a:lnSpc>
                <a:spcPct val="150000"/>
              </a:lnSpc>
            </a:pPr>
            <a:r>
              <a:rPr lang="en-US" altLang="zh-CN" sz="3200" dirty="0"/>
              <a:t>Mathematical structure</a:t>
            </a:r>
            <a:endParaRPr lang="en-US" altLang="zh-CN" sz="3200" dirty="0"/>
          </a:p>
        </p:txBody>
      </p:sp>
      <p:sp>
        <p:nvSpPr>
          <p:cNvPr id="58" name="Rectangle 3"/>
          <p:cNvSpPr txBox="1">
            <a:spLocks noChangeArrowheads="1"/>
          </p:cNvSpPr>
          <p:nvPr/>
        </p:nvSpPr>
        <p:spPr bwMode="auto">
          <a:xfrm>
            <a:off x="99282" y="963624"/>
            <a:ext cx="12092718"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r>
              <a:rPr lang="en-US" altLang="zh-CN" sz="2800" dirty="0">
                <a:latin typeface="Times New Roman" panose="02020603050405020304" pitchFamily="18" charset="0"/>
              </a:rPr>
              <a:t>If the unary operation is * and the binary operations are </a:t>
            </a:r>
            <a:r>
              <a:rPr lang="en-US" altLang="zh-CN" sz="24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sym typeface="Symbol" panose="05050102010706020507" pitchFamily="18" charset="2"/>
              </a:rPr>
              <a:t> </a:t>
            </a:r>
            <a:r>
              <a:rPr lang="en-US" altLang="zh-CN" sz="2800" dirty="0">
                <a:latin typeface="Times New Roman" panose="02020603050405020304" pitchFamily="18" charset="0"/>
              </a:rPr>
              <a:t>and </a:t>
            </a:r>
            <a:r>
              <a:rPr lang="en-US" altLang="zh-CN"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 then </a:t>
            </a:r>
            <a:r>
              <a:rPr lang="en-US" altLang="zh-CN" sz="2800" dirty="0">
                <a:solidFill>
                  <a:srgbClr val="FF3300"/>
                </a:solidFill>
                <a:latin typeface="Times New Roman" panose="02020603050405020304" pitchFamily="18" charset="0"/>
              </a:rPr>
              <a:t>De Morgan‘s laws</a:t>
            </a:r>
            <a:r>
              <a:rPr lang="zh-CN" altLang="en-US" sz="2800" dirty="0">
                <a:solidFill>
                  <a:srgbClr val="FF3300"/>
                </a:solidFill>
                <a:latin typeface="Times New Roman" panose="02020603050405020304" pitchFamily="18" charset="0"/>
              </a:rPr>
              <a:t>（德摩根律）</a:t>
            </a:r>
            <a:r>
              <a:rPr lang="en-US" altLang="zh-CN" sz="2800" dirty="0">
                <a:solidFill>
                  <a:srgbClr val="FF3300"/>
                </a:solidFill>
                <a:latin typeface="Times New Roman" panose="02020603050405020304" pitchFamily="18" charset="0"/>
              </a:rPr>
              <a:t> </a:t>
            </a:r>
            <a:r>
              <a:rPr lang="en-US" altLang="zh-CN" sz="2800" dirty="0">
                <a:latin typeface="Times New Roman" panose="02020603050405020304" pitchFamily="18" charset="0"/>
              </a:rPr>
              <a:t>are </a:t>
            </a:r>
            <a:endParaRPr lang="en-US" altLang="zh-CN" sz="2800" dirty="0">
              <a:latin typeface="Times New Roman" panose="02020603050405020304" pitchFamily="18" charset="0"/>
            </a:endParaRPr>
          </a:p>
          <a:p>
            <a:pPr marL="0" indent="0">
              <a:buNone/>
            </a:pPr>
            <a:r>
              <a:rPr lang="en-US" altLang="zh-CN" sz="2800" dirty="0">
                <a:latin typeface="Times New Roman" panose="02020603050405020304" pitchFamily="18" charset="0"/>
              </a:rPr>
              <a:t>    (x </a:t>
            </a:r>
            <a:r>
              <a:rPr lang="en-US" altLang="zh-CN" sz="24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 y)* =x* </a:t>
            </a:r>
            <a:r>
              <a:rPr lang="en-US" altLang="zh-CN"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 y* and (x </a:t>
            </a:r>
            <a:r>
              <a:rPr lang="en-US" altLang="zh-CN"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 y)* =x*  </a:t>
            </a:r>
            <a:r>
              <a:rPr lang="en-US" altLang="zh-CN" sz="24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 y*.</a:t>
            </a:r>
            <a:endParaRPr lang="en-US" altLang="zh-CN" sz="2800" dirty="0">
              <a:latin typeface="Times New Roman" panose="02020603050405020304" pitchFamily="18" charset="0"/>
            </a:endParaRPr>
          </a:p>
          <a:p>
            <a:r>
              <a:rPr lang="en-US" altLang="zh-CN" sz="2800" dirty="0">
                <a:latin typeface="Times New Roman" panose="02020603050405020304" pitchFamily="18" charset="0"/>
              </a:rPr>
              <a:t>A structure with a binary operation </a:t>
            </a:r>
            <a:r>
              <a:rPr lang="en-US" altLang="zh-CN"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 may contain a distinguished object </a:t>
            </a:r>
            <a:r>
              <a:rPr lang="en-US" altLang="zh-CN" sz="2800" i="1" dirty="0">
                <a:latin typeface="Times New Roman" panose="02020603050405020304" pitchFamily="18" charset="0"/>
              </a:rPr>
              <a:t>e</a:t>
            </a:r>
            <a:r>
              <a:rPr lang="en-US" altLang="zh-CN" sz="2800" dirty="0">
                <a:latin typeface="Times New Roman" panose="02020603050405020304" pitchFamily="18" charset="0"/>
              </a:rPr>
              <a:t>, with the property </a:t>
            </a:r>
            <a:r>
              <a:rPr lang="en-US" altLang="zh-CN" sz="2800" i="1" dirty="0">
                <a:latin typeface="Times New Roman" panose="02020603050405020304" pitchFamily="18" charset="0"/>
              </a:rPr>
              <a:t>x</a:t>
            </a:r>
            <a:r>
              <a:rPr lang="en-US" altLang="zh-CN" sz="2800" dirty="0">
                <a:latin typeface="Times New Roman" panose="02020603050405020304" pitchFamily="18" charset="0"/>
              </a:rPr>
              <a:t> </a:t>
            </a:r>
            <a:r>
              <a:rPr lang="en-US" altLang="zh-CN"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 </a:t>
            </a:r>
            <a:r>
              <a:rPr lang="en-US" altLang="zh-CN" sz="2800" i="1" dirty="0">
                <a:latin typeface="Times New Roman" panose="02020603050405020304" pitchFamily="18" charset="0"/>
              </a:rPr>
              <a:t>e</a:t>
            </a:r>
            <a:r>
              <a:rPr lang="en-US" altLang="zh-CN" sz="2800" dirty="0">
                <a:latin typeface="Times New Roman" panose="02020603050405020304" pitchFamily="18" charset="0"/>
              </a:rPr>
              <a:t> = </a:t>
            </a:r>
            <a:r>
              <a:rPr lang="en-US" altLang="zh-CN" sz="2800" i="1" dirty="0">
                <a:latin typeface="Times New Roman" panose="02020603050405020304" pitchFamily="18" charset="0"/>
              </a:rPr>
              <a:t>e</a:t>
            </a:r>
            <a:r>
              <a:rPr lang="en-US" altLang="zh-CN" sz="2800" dirty="0">
                <a:latin typeface="Times New Roman" panose="02020603050405020304" pitchFamily="18" charset="0"/>
              </a:rPr>
              <a:t> </a:t>
            </a:r>
            <a:r>
              <a:rPr lang="en-US" altLang="zh-CN"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 </a:t>
            </a:r>
            <a:r>
              <a:rPr lang="en-US" altLang="zh-CN" sz="2800" i="1" dirty="0">
                <a:latin typeface="Times New Roman" panose="02020603050405020304" pitchFamily="18" charset="0"/>
              </a:rPr>
              <a:t>x</a:t>
            </a:r>
            <a:r>
              <a:rPr lang="en-US" altLang="zh-CN" sz="2800" dirty="0">
                <a:latin typeface="Times New Roman" panose="02020603050405020304" pitchFamily="18" charset="0"/>
              </a:rPr>
              <a:t> = </a:t>
            </a:r>
            <a:r>
              <a:rPr lang="en-US" altLang="zh-CN" sz="2800" i="1" dirty="0">
                <a:latin typeface="Times New Roman" panose="02020603050405020304" pitchFamily="18" charset="0"/>
              </a:rPr>
              <a:t>x</a:t>
            </a:r>
            <a:r>
              <a:rPr lang="en-US" altLang="zh-CN" sz="2800" dirty="0">
                <a:latin typeface="Times New Roman" panose="02020603050405020304" pitchFamily="18" charset="0"/>
              </a:rPr>
              <a:t> for all </a:t>
            </a:r>
            <a:r>
              <a:rPr lang="en-US" altLang="zh-CN" sz="2800" i="1" dirty="0">
                <a:latin typeface="Times New Roman" panose="02020603050405020304" pitchFamily="18" charset="0"/>
              </a:rPr>
              <a:t>x</a:t>
            </a:r>
            <a:r>
              <a:rPr lang="en-US" altLang="zh-CN" sz="2800" dirty="0">
                <a:latin typeface="Times New Roman" panose="02020603050405020304" pitchFamily="18" charset="0"/>
              </a:rPr>
              <a:t> in the collection. We call </a:t>
            </a:r>
            <a:r>
              <a:rPr lang="en-US" altLang="zh-CN" sz="2800" i="1" dirty="0">
                <a:latin typeface="Times New Roman" panose="02020603050405020304" pitchFamily="18" charset="0"/>
              </a:rPr>
              <a:t>e</a:t>
            </a:r>
            <a:r>
              <a:rPr lang="en-US" altLang="zh-CN" sz="2800" dirty="0">
                <a:latin typeface="Times New Roman" panose="02020603050405020304" pitchFamily="18" charset="0"/>
              </a:rPr>
              <a:t> an identity for </a:t>
            </a:r>
            <a:r>
              <a:rPr lang="en-US" altLang="zh-CN"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 </a:t>
            </a:r>
            <a:endParaRPr lang="en-US" altLang="zh-CN" sz="2800" dirty="0">
              <a:latin typeface="Times New Roman" panose="02020603050405020304" pitchFamily="18" charset="0"/>
            </a:endParaRPr>
          </a:p>
          <a:p>
            <a:r>
              <a:rPr lang="en-US" altLang="zh-CN" sz="2800" dirty="0">
                <a:latin typeface="Times New Roman" panose="02020603050405020304" pitchFamily="18" charset="0"/>
              </a:rPr>
              <a:t>If a binary operation </a:t>
            </a:r>
            <a:r>
              <a:rPr lang="en-US" altLang="zh-CN" sz="24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 has an identity </a:t>
            </a:r>
            <a:r>
              <a:rPr lang="en-US" altLang="zh-CN" sz="2800" i="1" dirty="0">
                <a:latin typeface="Times New Roman" panose="02020603050405020304" pitchFamily="18" charset="0"/>
              </a:rPr>
              <a:t>e</a:t>
            </a:r>
            <a:r>
              <a:rPr lang="en-US" altLang="zh-CN" sz="2800" dirty="0">
                <a:latin typeface="Times New Roman" panose="02020603050405020304" pitchFamily="18" charset="0"/>
              </a:rPr>
              <a:t>, we say </a:t>
            </a:r>
            <a:r>
              <a:rPr lang="en-US" altLang="zh-CN" sz="2800" i="1" dirty="0">
                <a:latin typeface="Times New Roman" panose="02020603050405020304" pitchFamily="18" charset="0"/>
              </a:rPr>
              <a:t>y</a:t>
            </a:r>
            <a:r>
              <a:rPr lang="en-US" altLang="zh-CN" sz="2800" dirty="0">
                <a:latin typeface="Times New Roman" panose="02020603050405020304" pitchFamily="18" charset="0"/>
              </a:rPr>
              <a:t> is a </a:t>
            </a:r>
            <a:r>
              <a:rPr lang="en-US" altLang="zh-CN" sz="24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 -inverse of </a:t>
            </a:r>
            <a:r>
              <a:rPr lang="en-US" altLang="zh-CN" sz="2800" i="1" dirty="0">
                <a:latin typeface="Times New Roman" panose="02020603050405020304" pitchFamily="18" charset="0"/>
              </a:rPr>
              <a:t>x</a:t>
            </a:r>
            <a:r>
              <a:rPr lang="en-US" altLang="zh-CN" sz="2800" dirty="0">
                <a:latin typeface="Times New Roman" panose="02020603050405020304" pitchFamily="18" charset="0"/>
              </a:rPr>
              <a:t> if </a:t>
            </a:r>
            <a:r>
              <a:rPr lang="en-US" altLang="zh-CN" sz="2800" i="1" dirty="0">
                <a:latin typeface="Times New Roman" panose="02020603050405020304" pitchFamily="18" charset="0"/>
              </a:rPr>
              <a:t>x </a:t>
            </a:r>
            <a:r>
              <a:rPr lang="en-US" altLang="zh-CN" sz="2400" dirty="0">
                <a:latin typeface="Times New Roman" panose="02020603050405020304" pitchFamily="18" charset="0"/>
                <a:sym typeface="Symbol" panose="05050102010706020507" pitchFamily="18" charset="2"/>
              </a:rPr>
              <a:t></a:t>
            </a:r>
            <a:r>
              <a:rPr lang="en-US" altLang="zh-CN" sz="2800" i="1" dirty="0">
                <a:latin typeface="Times New Roman" panose="02020603050405020304" pitchFamily="18" charset="0"/>
              </a:rPr>
              <a:t> y</a:t>
            </a:r>
            <a:r>
              <a:rPr lang="en-US" altLang="zh-CN" sz="2800" dirty="0">
                <a:latin typeface="Times New Roman" panose="02020603050405020304" pitchFamily="18" charset="0"/>
              </a:rPr>
              <a:t>=</a:t>
            </a:r>
            <a:r>
              <a:rPr lang="en-US" altLang="zh-CN" sz="2800" i="1" dirty="0">
                <a:latin typeface="Times New Roman" panose="02020603050405020304" pitchFamily="18" charset="0"/>
              </a:rPr>
              <a:t>y </a:t>
            </a:r>
            <a:r>
              <a:rPr lang="en-US" altLang="zh-CN" sz="2400" dirty="0">
                <a:latin typeface="Times New Roman" panose="02020603050405020304" pitchFamily="18" charset="0"/>
                <a:sym typeface="Symbol" panose="05050102010706020507" pitchFamily="18" charset="2"/>
              </a:rPr>
              <a:t></a:t>
            </a:r>
            <a:r>
              <a:rPr lang="en-US" altLang="zh-CN" sz="2800" i="1" dirty="0">
                <a:latin typeface="Times New Roman" panose="02020603050405020304" pitchFamily="18" charset="0"/>
              </a:rPr>
              <a:t> x</a:t>
            </a:r>
            <a:r>
              <a:rPr lang="en-US" altLang="zh-CN" sz="2800" dirty="0">
                <a:latin typeface="Times New Roman" panose="02020603050405020304" pitchFamily="18" charset="0"/>
              </a:rPr>
              <a:t>=</a:t>
            </a:r>
            <a:r>
              <a:rPr lang="en-US" altLang="zh-CN" sz="2800" i="1" dirty="0">
                <a:latin typeface="Times New Roman" panose="02020603050405020304" pitchFamily="18" charset="0"/>
              </a:rPr>
              <a:t>e</a:t>
            </a:r>
            <a:r>
              <a:rPr lang="en-US" altLang="zh-CN" sz="2800" dirty="0">
                <a:latin typeface="Times New Roman" panose="02020603050405020304" pitchFamily="18" charset="0"/>
              </a:rPr>
              <a:t>.</a:t>
            </a:r>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A </a:t>
            </a:r>
            <a:r>
              <a:rPr lang="en-US" altLang="zh-CN" sz="2800" dirty="0">
                <a:solidFill>
                  <a:schemeClr val="hlink"/>
                </a:solidFill>
                <a:latin typeface="Times New Roman" panose="02020603050405020304" pitchFamily="18" charset="0"/>
                <a:cs typeface="Times New Roman" panose="02020603050405020304" pitchFamily="18" charset="0"/>
              </a:rPr>
              <a:t>binary operation on a set </a:t>
            </a:r>
            <a:r>
              <a:rPr lang="en-US" altLang="zh-CN" sz="2800" i="1" dirty="0">
                <a:solidFill>
                  <a:schemeClr val="hlink"/>
                </a:solidFill>
                <a:latin typeface="Times New Roman" panose="02020603050405020304" pitchFamily="18" charset="0"/>
                <a:cs typeface="Times New Roman" panose="02020603050405020304" pitchFamily="18" charset="0"/>
              </a:rPr>
              <a:t>A</a:t>
            </a:r>
            <a:r>
              <a:rPr lang="en-US" altLang="zh-CN" sz="2800" dirty="0">
                <a:latin typeface="Times New Roman" panose="02020603050405020304" pitchFamily="18" charset="0"/>
                <a:cs typeface="Times New Roman" panose="02020603050405020304" pitchFamily="18" charset="0"/>
              </a:rPr>
              <a:t> is an </a:t>
            </a:r>
            <a:r>
              <a:rPr lang="en-US" altLang="zh-CN" sz="2800" b="1" i="1" dirty="0">
                <a:latin typeface="Times New Roman" panose="02020603050405020304" pitchFamily="18" charset="0"/>
                <a:cs typeface="Times New Roman" panose="02020603050405020304" pitchFamily="18" charset="0"/>
              </a:rPr>
              <a:t>everywhere</a:t>
            </a:r>
            <a:r>
              <a:rPr lang="en-US" altLang="zh-CN" sz="2800" dirty="0">
                <a:latin typeface="Times New Roman" panose="02020603050405020304" pitchFamily="18" charset="0"/>
                <a:cs typeface="Times New Roman" panose="02020603050405020304" pitchFamily="18" charset="0"/>
              </a:rPr>
              <a:t> defined function </a:t>
            </a:r>
            <a:r>
              <a:rPr lang="en-US" altLang="zh-CN" sz="2800" i="1" dirty="0">
                <a:latin typeface="Times New Roman" panose="02020603050405020304" pitchFamily="18" charset="0"/>
                <a:cs typeface="Times New Roman" panose="02020603050405020304" pitchFamily="18" charset="0"/>
              </a:rPr>
              <a:t>f:A</a:t>
            </a:r>
            <a:r>
              <a:rPr lang="en-US" altLang="zh-CN"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dirty="0">
                <a:latin typeface="Times New Roman" panose="02020603050405020304" pitchFamily="18" charset="0"/>
                <a:cs typeface="Times New Roman" panose="02020603050405020304" pitchFamily="18" charset="0"/>
              </a:rPr>
              <a:t>A</a:t>
            </a:r>
            <a:r>
              <a:rPr lang="en-US" altLang="zh-CN"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dirty="0">
                <a:latin typeface="Times New Roman" panose="02020603050405020304" pitchFamily="18" charset="0"/>
                <a:cs typeface="Times New Roman" panose="02020603050405020304" pitchFamily="18" charset="0"/>
              </a:rPr>
              <a:t>A</a:t>
            </a:r>
            <a:r>
              <a:rPr lang="en-US" altLang="zh-CN" sz="2800" dirty="0">
                <a:latin typeface="Times New Roman" panose="02020603050405020304" pitchFamily="18" charset="0"/>
                <a:cs typeface="Times New Roman" panose="02020603050405020304" pitchFamily="18" charset="0"/>
              </a:rPr>
              <a:t>.</a:t>
            </a:r>
            <a:endParaRPr lang="zh-CN" altLang="en-US" sz="28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9281" y="0"/>
            <a:ext cx="11056470" cy="739754"/>
          </a:xfrm>
          <a:prstGeom prst="rect">
            <a:avLst/>
          </a:prstGeom>
          <a:noFill/>
        </p:spPr>
        <p:txBody>
          <a:bodyPr wrap="square" rtlCol="0">
            <a:spAutoFit/>
          </a:bodyPr>
          <a:lstStyle/>
          <a:p>
            <a:pPr>
              <a:lnSpc>
                <a:spcPct val="150000"/>
              </a:lnSpc>
            </a:pPr>
            <a:r>
              <a:rPr lang="en-US" altLang="zh-CN" sz="3200" dirty="0"/>
              <a:t>Semigroup</a:t>
            </a:r>
            <a:r>
              <a:rPr lang="zh-CN" altLang="en-US" sz="3200" dirty="0"/>
              <a:t>（半群）</a:t>
            </a:r>
            <a:endParaRPr lang="en-US" altLang="zh-CN" sz="3200" dirty="0"/>
          </a:p>
        </p:txBody>
      </p:sp>
      <p:sp>
        <p:nvSpPr>
          <p:cNvPr id="58" name="Rectangle 3"/>
          <p:cNvSpPr txBox="1">
            <a:spLocks noChangeArrowheads="1"/>
          </p:cNvSpPr>
          <p:nvPr/>
        </p:nvSpPr>
        <p:spPr bwMode="auto">
          <a:xfrm>
            <a:off x="324193" y="1071778"/>
            <a:ext cx="11602335" cy="528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r>
              <a:rPr lang="en-US" altLang="zh-CN" sz="2000" dirty="0"/>
              <a:t>A </a:t>
            </a:r>
            <a:r>
              <a:rPr lang="en-US" altLang="zh-CN" sz="2000" i="1" dirty="0">
                <a:solidFill>
                  <a:srgbClr val="FF3300"/>
                </a:solidFill>
              </a:rPr>
              <a:t>semigroup</a:t>
            </a:r>
            <a:r>
              <a:rPr lang="en-US" altLang="zh-CN" sz="2000" dirty="0"/>
              <a:t> is a </a:t>
            </a:r>
            <a:r>
              <a:rPr lang="en-US" altLang="zh-CN" sz="2000" i="1" dirty="0">
                <a:solidFill>
                  <a:schemeClr val="hlink"/>
                </a:solidFill>
              </a:rPr>
              <a:t>nonempty</a:t>
            </a:r>
            <a:r>
              <a:rPr lang="en-US" altLang="zh-CN" sz="2000" dirty="0"/>
              <a:t> </a:t>
            </a:r>
            <a:r>
              <a:rPr lang="zh-CN" altLang="en-US" sz="2000" dirty="0"/>
              <a:t>（非空）</a:t>
            </a:r>
            <a:r>
              <a:rPr lang="en-US" altLang="zh-CN" sz="2000" dirty="0"/>
              <a:t>set </a:t>
            </a:r>
            <a:r>
              <a:rPr lang="en-US" altLang="zh-CN" sz="2000" i="1" dirty="0"/>
              <a:t>S</a:t>
            </a:r>
            <a:r>
              <a:rPr lang="en-US" altLang="zh-CN" sz="2000" dirty="0"/>
              <a:t> together with an associative binary operation * defined on </a:t>
            </a:r>
            <a:r>
              <a:rPr lang="en-US" altLang="zh-CN" sz="2000" i="1" dirty="0"/>
              <a:t>S</a:t>
            </a:r>
            <a:r>
              <a:rPr lang="en-US" altLang="zh-CN" sz="2000" dirty="0"/>
              <a:t>. </a:t>
            </a:r>
            <a:endParaRPr lang="en-US" altLang="zh-CN" sz="2000" dirty="0"/>
          </a:p>
          <a:p>
            <a:r>
              <a:rPr lang="en-US" altLang="zh-CN" sz="2000" dirty="0"/>
              <a:t>The semigroup (A*, </a:t>
            </a:r>
            <a:r>
              <a:rPr lang="en-US" altLang="zh-CN" sz="2000" dirty="0">
                <a:sym typeface="Symbol" panose="05050102010706020507" pitchFamily="18" charset="2"/>
              </a:rPr>
              <a:t></a:t>
            </a:r>
            <a:r>
              <a:rPr lang="en-US" altLang="zh-CN" sz="2000" dirty="0"/>
              <a:t> ) is called the </a:t>
            </a:r>
            <a:r>
              <a:rPr lang="en-US" altLang="zh-CN" sz="2000" i="1" dirty="0">
                <a:solidFill>
                  <a:srgbClr val="FF3300"/>
                </a:solidFill>
              </a:rPr>
              <a:t>free semigroup(</a:t>
            </a:r>
            <a:r>
              <a:rPr lang="zh-CN" altLang="en-US" sz="2000" i="1" dirty="0">
                <a:solidFill>
                  <a:srgbClr val="FF3300"/>
                </a:solidFill>
              </a:rPr>
              <a:t>自由半群</a:t>
            </a:r>
            <a:r>
              <a:rPr lang="en-US" altLang="zh-CN" sz="2000" i="1" dirty="0">
                <a:solidFill>
                  <a:srgbClr val="FF3300"/>
                </a:solidFill>
              </a:rPr>
              <a:t>) generated by A</a:t>
            </a:r>
            <a:r>
              <a:rPr lang="en-US" altLang="zh-CN" sz="2000" i="1" dirty="0"/>
              <a:t>.</a:t>
            </a:r>
            <a:endParaRPr lang="en-US" altLang="zh-CN" sz="2000" i="1" dirty="0"/>
          </a:p>
          <a:p>
            <a:r>
              <a:rPr lang="en-US" altLang="zh-CN" sz="2000" dirty="0"/>
              <a:t>An element </a:t>
            </a:r>
            <a:r>
              <a:rPr lang="en-US" altLang="zh-CN" sz="2000" i="1" dirty="0"/>
              <a:t>e</a:t>
            </a:r>
            <a:r>
              <a:rPr lang="en-US" altLang="zh-CN" sz="2000" dirty="0"/>
              <a:t> in a semigroup (</a:t>
            </a:r>
            <a:r>
              <a:rPr lang="en-US" altLang="zh-CN" sz="2000" i="1" dirty="0"/>
              <a:t>S</a:t>
            </a:r>
            <a:r>
              <a:rPr lang="en-US" altLang="zh-CN" sz="2000" dirty="0"/>
              <a:t>, *) is called an</a:t>
            </a:r>
            <a:endParaRPr lang="en-US" altLang="zh-CN" sz="2000" dirty="0"/>
          </a:p>
          <a:p>
            <a:r>
              <a:rPr lang="en-US" altLang="zh-CN" sz="2000" dirty="0"/>
              <a:t> </a:t>
            </a:r>
            <a:r>
              <a:rPr lang="en-US" altLang="zh-CN" sz="2000" i="1" dirty="0">
                <a:solidFill>
                  <a:srgbClr val="FF3300"/>
                </a:solidFill>
              </a:rPr>
              <a:t>identity</a:t>
            </a:r>
            <a:r>
              <a:rPr lang="en-US" altLang="zh-CN" sz="2000" dirty="0"/>
              <a:t> element</a:t>
            </a:r>
            <a:r>
              <a:rPr lang="zh-CN" altLang="en-US" sz="2000" dirty="0"/>
              <a:t>（单位元）</a:t>
            </a:r>
            <a:r>
              <a:rPr lang="en-US" altLang="zh-CN" sz="2000" dirty="0"/>
              <a:t> if </a:t>
            </a:r>
            <a:r>
              <a:rPr lang="en-US" altLang="zh-CN" sz="2000" i="1" dirty="0"/>
              <a:t>e</a:t>
            </a:r>
            <a:r>
              <a:rPr lang="en-US" altLang="zh-CN" sz="2000" dirty="0"/>
              <a:t>*</a:t>
            </a:r>
            <a:r>
              <a:rPr lang="en-US" altLang="zh-CN" sz="2000" i="1" dirty="0"/>
              <a:t>a</a:t>
            </a:r>
            <a:r>
              <a:rPr lang="en-US" altLang="zh-CN" sz="2000" dirty="0"/>
              <a:t> = </a:t>
            </a:r>
            <a:r>
              <a:rPr lang="en-US" altLang="zh-CN" sz="2000" i="1" dirty="0"/>
              <a:t>a</a:t>
            </a:r>
            <a:r>
              <a:rPr lang="en-US" altLang="zh-CN" sz="2000" dirty="0"/>
              <a:t>*</a:t>
            </a:r>
            <a:r>
              <a:rPr lang="en-US" altLang="zh-CN" sz="2000" i="1" dirty="0"/>
              <a:t>e</a:t>
            </a:r>
            <a:r>
              <a:rPr lang="en-US" altLang="zh-CN" sz="2000" dirty="0"/>
              <a:t> = </a:t>
            </a:r>
            <a:r>
              <a:rPr lang="en-US" altLang="zh-CN" sz="2000" i="1" dirty="0"/>
              <a:t>a</a:t>
            </a:r>
            <a:r>
              <a:rPr lang="en-US" altLang="zh-CN" sz="2000" dirty="0"/>
              <a:t> for all </a:t>
            </a:r>
            <a:r>
              <a:rPr lang="en-US" altLang="zh-CN" sz="2000" i="1" dirty="0"/>
              <a:t>a</a:t>
            </a:r>
            <a:r>
              <a:rPr lang="en-US" altLang="zh-CN" sz="2000" dirty="0"/>
              <a:t> </a:t>
            </a:r>
            <a:r>
              <a:rPr lang="en-US" altLang="zh-CN" sz="2000" dirty="0">
                <a:sym typeface="Symbol" panose="05050102010706020507" pitchFamily="18" charset="2"/>
              </a:rPr>
              <a:t></a:t>
            </a:r>
            <a:r>
              <a:rPr lang="en-US" altLang="zh-CN" sz="2000" dirty="0"/>
              <a:t>S.</a:t>
            </a:r>
            <a:endParaRPr lang="en-US" altLang="zh-CN" sz="2000" dirty="0"/>
          </a:p>
          <a:p>
            <a:r>
              <a:rPr lang="en-US" altLang="zh-CN" sz="2000" dirty="0"/>
              <a:t>A </a:t>
            </a:r>
            <a:r>
              <a:rPr lang="en-US" altLang="zh-CN" sz="2000" i="1" dirty="0">
                <a:solidFill>
                  <a:srgbClr val="FF3300"/>
                </a:solidFill>
              </a:rPr>
              <a:t>monoid</a:t>
            </a:r>
            <a:r>
              <a:rPr lang="zh-CN" altLang="en-US" sz="2000" i="1" dirty="0">
                <a:solidFill>
                  <a:srgbClr val="FF3300"/>
                </a:solidFill>
              </a:rPr>
              <a:t>（独异点）</a:t>
            </a:r>
            <a:r>
              <a:rPr lang="en-US" altLang="zh-CN" sz="2000" dirty="0"/>
              <a:t> is a semigroup (S, *) </a:t>
            </a:r>
            <a:endParaRPr lang="en-US" altLang="zh-CN" sz="2000" dirty="0"/>
          </a:p>
          <a:p>
            <a:pPr marL="0" indent="0">
              <a:buNone/>
            </a:pPr>
            <a:r>
              <a:rPr lang="en-US" altLang="zh-CN" sz="2000" dirty="0"/>
              <a:t>that has an identity.</a:t>
            </a:r>
            <a:endParaRPr lang="en-US" altLang="zh-CN" sz="2000" dirty="0"/>
          </a:p>
          <a:p>
            <a:r>
              <a:rPr lang="zh-CN" altLang="zh-CN" sz="2000" dirty="0"/>
              <a:t>Subsemigroup</a:t>
            </a:r>
            <a:endParaRPr lang="en-US" altLang="zh-CN" sz="2000" dirty="0"/>
          </a:p>
          <a:p>
            <a:r>
              <a:rPr lang="zh-CN" altLang="zh-CN" sz="2000" dirty="0"/>
              <a:t>Submonoid</a:t>
            </a:r>
            <a:endParaRPr lang="zh-CN" altLang="en-US" sz="2000" dirty="0"/>
          </a:p>
          <a:p>
            <a:r>
              <a:rPr lang="en-US" altLang="zh-CN" sz="2000" dirty="0"/>
              <a:t>Let  (</a:t>
            </a:r>
            <a:r>
              <a:rPr lang="en-US" altLang="zh-CN" sz="2000" i="1" dirty="0"/>
              <a:t>S</a:t>
            </a:r>
            <a:r>
              <a:rPr lang="en-US" altLang="zh-CN" sz="2000" dirty="0"/>
              <a:t>, *) and (</a:t>
            </a:r>
            <a:r>
              <a:rPr lang="en-US" altLang="zh-CN" sz="2000" i="1" dirty="0"/>
              <a:t>T</a:t>
            </a:r>
            <a:r>
              <a:rPr lang="en-US" altLang="zh-CN" sz="2000" dirty="0"/>
              <a:t>, *‘) be two semigroups. A function </a:t>
            </a:r>
            <a:r>
              <a:rPr lang="en-US" altLang="zh-CN" sz="2000" i="1" dirty="0"/>
              <a:t>f </a:t>
            </a:r>
            <a:r>
              <a:rPr lang="en-US" altLang="zh-CN" sz="2000" dirty="0"/>
              <a:t>: </a:t>
            </a:r>
            <a:r>
              <a:rPr lang="en-US" altLang="zh-CN" sz="2000" i="1" dirty="0"/>
              <a:t>S</a:t>
            </a:r>
            <a:r>
              <a:rPr lang="en-US" altLang="zh-CN" sz="2000" dirty="0">
                <a:cs typeface="Times New Roman" panose="02020603050405020304" pitchFamily="18" charset="0"/>
                <a:sym typeface="MT Symbol" panose="05050102010706020507" pitchFamily="18" charset="2"/>
              </a:rPr>
              <a:t>→</a:t>
            </a:r>
            <a:r>
              <a:rPr lang="en-US" altLang="zh-CN" sz="2000" i="1" dirty="0"/>
              <a:t>T </a:t>
            </a:r>
            <a:r>
              <a:rPr lang="en-US" altLang="zh-CN" sz="2000" dirty="0"/>
              <a:t>is called an </a:t>
            </a:r>
            <a:r>
              <a:rPr lang="en-US" altLang="zh-CN" sz="2000" i="1" u="sng" dirty="0">
                <a:solidFill>
                  <a:srgbClr val="FF0000"/>
                </a:solidFill>
              </a:rPr>
              <a:t>isomorphism</a:t>
            </a:r>
            <a:r>
              <a:rPr lang="zh-CN" altLang="en-US" sz="2000" i="1" u="sng" dirty="0">
                <a:solidFill>
                  <a:srgbClr val="FF0000"/>
                </a:solidFill>
              </a:rPr>
              <a:t>（同构）</a:t>
            </a:r>
            <a:r>
              <a:rPr lang="en-US" altLang="zh-CN" sz="2000" u="sng" dirty="0">
                <a:solidFill>
                  <a:srgbClr val="FF0000"/>
                </a:solidFill>
              </a:rPr>
              <a:t> </a:t>
            </a:r>
            <a:r>
              <a:rPr lang="en-US" altLang="zh-CN" sz="2000" dirty="0"/>
              <a:t>from (</a:t>
            </a:r>
            <a:r>
              <a:rPr lang="en-US" altLang="zh-CN" sz="2000" i="1" dirty="0"/>
              <a:t>S</a:t>
            </a:r>
            <a:r>
              <a:rPr lang="en-US" altLang="zh-CN" sz="2000" dirty="0"/>
              <a:t>, *) to (</a:t>
            </a:r>
            <a:r>
              <a:rPr lang="en-US" altLang="zh-CN" sz="2000" i="1" dirty="0"/>
              <a:t>T</a:t>
            </a:r>
            <a:r>
              <a:rPr lang="en-US" altLang="zh-CN" sz="2000" dirty="0"/>
              <a:t>, *') if</a:t>
            </a:r>
            <a:endParaRPr lang="en-US" altLang="zh-CN" sz="2000" dirty="0"/>
          </a:p>
          <a:p>
            <a:pPr lvl="1"/>
            <a:r>
              <a:rPr lang="en-US" altLang="zh-CN" sz="1600" dirty="0"/>
              <a:t>  it is a one-to-one correspondence from </a:t>
            </a:r>
            <a:r>
              <a:rPr lang="en-US" altLang="zh-CN" sz="1600" i="1" dirty="0"/>
              <a:t>S</a:t>
            </a:r>
            <a:r>
              <a:rPr lang="en-US" altLang="zh-CN" sz="1600" dirty="0"/>
              <a:t> to </a:t>
            </a:r>
            <a:r>
              <a:rPr lang="en-US" altLang="zh-CN" sz="1600" i="1" dirty="0"/>
              <a:t>T</a:t>
            </a:r>
            <a:endParaRPr lang="en-US" altLang="zh-CN" sz="1600" i="1" dirty="0"/>
          </a:p>
          <a:p>
            <a:pPr lvl="1"/>
            <a:r>
              <a:rPr lang="en-US" altLang="zh-CN" sz="1600" dirty="0"/>
              <a:t> and </a:t>
            </a:r>
            <a:r>
              <a:rPr lang="en-US" altLang="zh-CN" sz="1600" i="1" dirty="0"/>
              <a:t>f</a:t>
            </a:r>
            <a:r>
              <a:rPr lang="en-US" altLang="zh-CN" sz="1600" dirty="0"/>
              <a:t>(</a:t>
            </a:r>
            <a:r>
              <a:rPr lang="en-US" altLang="zh-CN" sz="1600" i="1" dirty="0"/>
              <a:t>a</a:t>
            </a:r>
            <a:r>
              <a:rPr lang="en-US" altLang="zh-CN" sz="1600" dirty="0"/>
              <a:t>*</a:t>
            </a:r>
            <a:r>
              <a:rPr lang="en-US" altLang="zh-CN" sz="1600" i="1" dirty="0"/>
              <a:t>b</a:t>
            </a:r>
            <a:r>
              <a:rPr lang="en-US" altLang="zh-CN" sz="1600" dirty="0"/>
              <a:t>) = </a:t>
            </a:r>
            <a:r>
              <a:rPr lang="en-US" altLang="zh-CN" sz="1600" i="1" dirty="0"/>
              <a:t>f</a:t>
            </a:r>
            <a:r>
              <a:rPr lang="en-US" altLang="zh-CN" sz="1600" dirty="0"/>
              <a:t>(</a:t>
            </a:r>
            <a:r>
              <a:rPr lang="en-US" altLang="zh-CN" sz="1600" i="1" dirty="0"/>
              <a:t>a</a:t>
            </a:r>
            <a:r>
              <a:rPr lang="en-US" altLang="zh-CN" sz="1600" dirty="0"/>
              <a:t>)*'</a:t>
            </a:r>
            <a:r>
              <a:rPr lang="en-US" altLang="zh-CN" sz="1600" i="1" dirty="0"/>
              <a:t>f</a:t>
            </a:r>
            <a:r>
              <a:rPr lang="en-US" altLang="zh-CN" sz="1600" dirty="0"/>
              <a:t>(</a:t>
            </a:r>
            <a:r>
              <a:rPr lang="en-US" altLang="zh-CN" sz="1600" i="1" dirty="0"/>
              <a:t>b</a:t>
            </a:r>
            <a:r>
              <a:rPr lang="en-US" altLang="zh-CN" sz="1600" dirty="0"/>
              <a:t>) for all </a:t>
            </a:r>
            <a:r>
              <a:rPr lang="en-US" altLang="zh-CN" sz="1600" i="1" dirty="0"/>
              <a:t>a</a:t>
            </a:r>
            <a:r>
              <a:rPr lang="en-US" altLang="zh-CN" sz="1600" dirty="0"/>
              <a:t> and </a:t>
            </a:r>
            <a:r>
              <a:rPr lang="en-US" altLang="zh-CN" sz="1600" i="1" dirty="0"/>
              <a:t>b</a:t>
            </a:r>
            <a:r>
              <a:rPr lang="en-US" altLang="zh-CN" sz="1600" dirty="0"/>
              <a:t> in </a:t>
            </a:r>
            <a:r>
              <a:rPr lang="en-US" altLang="zh-CN" sz="1600" i="1" dirty="0"/>
              <a:t>S</a:t>
            </a:r>
            <a:r>
              <a:rPr lang="en-US" altLang="zh-CN" sz="1600" dirty="0"/>
              <a:t>.</a:t>
            </a:r>
            <a:endParaRPr lang="en-US" altLang="zh-CN" sz="1600" dirty="0"/>
          </a:p>
          <a:p>
            <a:r>
              <a:rPr lang="en-US" altLang="zh-CN" sz="2000" dirty="0"/>
              <a:t>Let  (</a:t>
            </a:r>
            <a:r>
              <a:rPr lang="en-US" altLang="zh-CN" sz="2000" i="1" dirty="0"/>
              <a:t>S</a:t>
            </a:r>
            <a:r>
              <a:rPr lang="en-US" altLang="zh-CN" sz="2000" dirty="0"/>
              <a:t>, *) and (</a:t>
            </a:r>
            <a:r>
              <a:rPr lang="en-US" altLang="zh-CN" sz="2000" i="1" dirty="0"/>
              <a:t>T</a:t>
            </a:r>
            <a:r>
              <a:rPr lang="en-US" altLang="zh-CN" sz="2000" dirty="0"/>
              <a:t>, *‘) be two semigroups. An everywhere-defined function </a:t>
            </a:r>
            <a:r>
              <a:rPr lang="en-US" altLang="zh-CN" sz="2000" i="1" dirty="0"/>
              <a:t>f</a:t>
            </a:r>
            <a:r>
              <a:rPr lang="en-US" altLang="zh-CN" sz="2000" dirty="0"/>
              <a:t> :</a:t>
            </a:r>
            <a:r>
              <a:rPr lang="en-US" altLang="zh-CN" sz="2000" i="1" dirty="0"/>
              <a:t>S</a:t>
            </a:r>
            <a:r>
              <a:rPr lang="en-US" altLang="zh-CN" sz="2000" dirty="0">
                <a:cs typeface="Times New Roman" panose="02020603050405020304" pitchFamily="18" charset="0"/>
                <a:sym typeface="MT Symbol" panose="05050102010706020507" pitchFamily="18" charset="2"/>
              </a:rPr>
              <a:t>→</a:t>
            </a:r>
            <a:r>
              <a:rPr lang="en-US" altLang="zh-CN" sz="2000" dirty="0"/>
              <a:t> </a:t>
            </a:r>
            <a:r>
              <a:rPr lang="en-US" altLang="zh-CN" sz="2000" i="1" dirty="0"/>
              <a:t>T</a:t>
            </a:r>
            <a:r>
              <a:rPr lang="en-US" altLang="zh-CN" sz="2000" dirty="0"/>
              <a:t>  is called a </a:t>
            </a:r>
            <a:r>
              <a:rPr lang="en-US" altLang="zh-CN" sz="2000" i="1" dirty="0">
                <a:solidFill>
                  <a:srgbClr val="FF3300"/>
                </a:solidFill>
              </a:rPr>
              <a:t>homomorphism</a:t>
            </a:r>
            <a:r>
              <a:rPr lang="zh-CN" altLang="en-US" sz="2000" i="1" dirty="0">
                <a:solidFill>
                  <a:srgbClr val="FF3300"/>
                </a:solidFill>
              </a:rPr>
              <a:t>（同态）</a:t>
            </a:r>
            <a:r>
              <a:rPr lang="en-US" altLang="zh-CN" sz="2000" dirty="0"/>
              <a:t> from (</a:t>
            </a:r>
            <a:r>
              <a:rPr lang="en-US" altLang="zh-CN" sz="2000" i="1" dirty="0"/>
              <a:t>S</a:t>
            </a:r>
            <a:r>
              <a:rPr lang="en-US" altLang="zh-CN" sz="2000" dirty="0"/>
              <a:t>, *) to (</a:t>
            </a:r>
            <a:r>
              <a:rPr lang="en-US" altLang="zh-CN" sz="2000" i="1" dirty="0"/>
              <a:t>T</a:t>
            </a:r>
            <a:r>
              <a:rPr lang="en-US" altLang="zh-CN" sz="2000" dirty="0"/>
              <a:t>, *')</a:t>
            </a:r>
            <a:endParaRPr lang="en-US" altLang="zh-CN" sz="2000" dirty="0"/>
          </a:p>
          <a:p>
            <a:pPr lvl="1"/>
            <a:r>
              <a:rPr lang="en-US" altLang="zh-CN" sz="1600" dirty="0"/>
              <a:t> If </a:t>
            </a:r>
            <a:r>
              <a:rPr lang="en-US" altLang="zh-CN" sz="1600" i="1" dirty="0"/>
              <a:t>f</a:t>
            </a:r>
            <a:r>
              <a:rPr lang="en-US" altLang="zh-CN" sz="1600" dirty="0"/>
              <a:t>(</a:t>
            </a:r>
            <a:r>
              <a:rPr lang="en-US" altLang="zh-CN" sz="1600" i="1" dirty="0"/>
              <a:t>a</a:t>
            </a:r>
            <a:r>
              <a:rPr lang="en-US" altLang="zh-CN" sz="1600" dirty="0"/>
              <a:t>*</a:t>
            </a:r>
            <a:r>
              <a:rPr lang="en-US" altLang="zh-CN" sz="1600" i="1" dirty="0"/>
              <a:t>b</a:t>
            </a:r>
            <a:r>
              <a:rPr lang="en-US" altLang="zh-CN" sz="1600" dirty="0"/>
              <a:t>) = </a:t>
            </a:r>
            <a:r>
              <a:rPr lang="en-US" altLang="zh-CN" sz="1600" i="1" dirty="0"/>
              <a:t>f</a:t>
            </a:r>
            <a:r>
              <a:rPr lang="en-US" altLang="zh-CN" sz="1600" dirty="0"/>
              <a:t>(</a:t>
            </a:r>
            <a:r>
              <a:rPr lang="en-US" altLang="zh-CN" sz="1600" i="1" dirty="0"/>
              <a:t>a</a:t>
            </a:r>
            <a:r>
              <a:rPr lang="en-US" altLang="zh-CN" sz="1600" dirty="0"/>
              <a:t>) *' </a:t>
            </a:r>
            <a:r>
              <a:rPr lang="en-US" altLang="zh-CN" sz="1600" i="1" dirty="0"/>
              <a:t>f</a:t>
            </a:r>
            <a:r>
              <a:rPr lang="en-US" altLang="zh-CN" sz="1600" dirty="0"/>
              <a:t>(</a:t>
            </a:r>
            <a:r>
              <a:rPr lang="en-US" altLang="zh-CN" sz="1600" i="1" dirty="0"/>
              <a:t>b</a:t>
            </a:r>
            <a:r>
              <a:rPr lang="en-US" altLang="zh-CN" sz="1600" dirty="0"/>
              <a:t>) for all </a:t>
            </a:r>
            <a:r>
              <a:rPr lang="en-US" altLang="zh-CN" sz="1600" i="1" dirty="0"/>
              <a:t>a</a:t>
            </a:r>
            <a:r>
              <a:rPr lang="en-US" altLang="zh-CN" sz="1600" dirty="0"/>
              <a:t> and </a:t>
            </a:r>
            <a:r>
              <a:rPr lang="en-US" altLang="zh-CN" sz="1600" i="1" dirty="0"/>
              <a:t>b</a:t>
            </a:r>
            <a:r>
              <a:rPr lang="en-US" altLang="zh-CN" sz="1600" dirty="0"/>
              <a:t> in S. </a:t>
            </a:r>
            <a:endParaRPr lang="en-US" altLang="zh-CN" sz="1600" dirty="0"/>
          </a:p>
          <a:p>
            <a:pPr lvl="1"/>
            <a:r>
              <a:rPr lang="en-US" altLang="zh-CN" sz="1600" dirty="0"/>
              <a:t>If </a:t>
            </a:r>
            <a:r>
              <a:rPr lang="en-US" altLang="zh-CN" sz="1600" i="1" dirty="0"/>
              <a:t>f</a:t>
            </a:r>
            <a:r>
              <a:rPr lang="en-US" altLang="zh-CN" sz="1600" dirty="0"/>
              <a:t>  is also onto, we say that </a:t>
            </a:r>
            <a:r>
              <a:rPr lang="en-US" altLang="zh-CN" sz="1600" i="1" dirty="0"/>
              <a:t>T</a:t>
            </a:r>
            <a:r>
              <a:rPr lang="en-US" altLang="zh-CN" sz="1600" dirty="0"/>
              <a:t> is a </a:t>
            </a:r>
            <a:r>
              <a:rPr lang="en-US" altLang="zh-CN" sz="1600" i="1" dirty="0">
                <a:solidFill>
                  <a:schemeClr val="hlink"/>
                </a:solidFill>
              </a:rPr>
              <a:t>homomorphic</a:t>
            </a:r>
            <a:r>
              <a:rPr lang="en-US" altLang="zh-CN" sz="1600" dirty="0">
                <a:solidFill>
                  <a:schemeClr val="hlink"/>
                </a:solidFill>
              </a:rPr>
              <a:t> </a:t>
            </a:r>
            <a:r>
              <a:rPr lang="en-US" altLang="zh-CN" sz="1600" i="1" dirty="0">
                <a:solidFill>
                  <a:schemeClr val="hlink"/>
                </a:solidFill>
              </a:rPr>
              <a:t>image</a:t>
            </a:r>
            <a:r>
              <a:rPr lang="en-US" altLang="zh-CN" sz="1600" dirty="0">
                <a:solidFill>
                  <a:schemeClr val="hlink"/>
                </a:solidFill>
              </a:rPr>
              <a:t>(</a:t>
            </a:r>
            <a:r>
              <a:rPr lang="zh-CN" altLang="en-US" sz="1600" dirty="0">
                <a:solidFill>
                  <a:schemeClr val="hlink"/>
                </a:solidFill>
              </a:rPr>
              <a:t>同态像</a:t>
            </a:r>
            <a:r>
              <a:rPr lang="en-US" altLang="zh-CN" sz="1600" dirty="0">
                <a:solidFill>
                  <a:schemeClr val="hlink"/>
                </a:solidFill>
              </a:rPr>
              <a:t>)</a:t>
            </a:r>
            <a:r>
              <a:rPr lang="en-US" altLang="zh-CN" sz="1600" dirty="0"/>
              <a:t> of </a:t>
            </a:r>
            <a:r>
              <a:rPr lang="en-US" altLang="zh-CN" sz="1600" i="1" dirty="0"/>
              <a:t>S</a:t>
            </a:r>
            <a:r>
              <a:rPr lang="en-US" altLang="zh-CN" sz="1600" dirty="0"/>
              <a:t>.</a:t>
            </a:r>
            <a:endParaRPr lang="zh-CN" altLang="en-US" sz="1600" dirty="0"/>
          </a:p>
        </p:txBody>
      </p:sp>
      <p:pic>
        <p:nvPicPr>
          <p:cNvPr id="3" name="图片 2" descr="/Users/theone/Library/Containers/com.kingsoft.wpsoffice.mac/Data/tmp/photoedit2/20231227183937/temp.pngtemp"/>
          <p:cNvPicPr>
            <a:picLocks noChangeAspect="1"/>
          </p:cNvPicPr>
          <p:nvPr/>
        </p:nvPicPr>
        <p:blipFill>
          <a:blip r:embed="rId2"/>
          <a:srcRect l="40539" t="21459" r="5493"/>
          <a:stretch>
            <a:fillRect/>
          </a:stretch>
        </p:blipFill>
        <p:spPr>
          <a:xfrm>
            <a:off x="8013065" y="2616835"/>
            <a:ext cx="3622675" cy="1623695"/>
          </a:xfrm>
          <a:prstGeom prst="rect">
            <a:avLst/>
          </a:prstGeom>
        </p:spPr>
      </p:pic>
      <p:sp>
        <p:nvSpPr>
          <p:cNvPr id="5" name="文本框 4"/>
          <p:cNvSpPr txBox="1"/>
          <p:nvPr/>
        </p:nvSpPr>
        <p:spPr>
          <a:xfrm>
            <a:off x="7450455" y="2290445"/>
            <a:ext cx="4741545" cy="398780"/>
          </a:xfrm>
          <a:prstGeom prst="rect">
            <a:avLst/>
          </a:prstGeom>
          <a:noFill/>
        </p:spPr>
        <p:txBody>
          <a:bodyPr wrap="square" rtlCol="0" anchor="t">
            <a:spAutoFit/>
          </a:bodyPr>
          <a:p>
            <a:r>
              <a:rPr lang="zh-CN" altLang="en-US" sz="2000" b="1" dirty="0">
                <a:solidFill>
                  <a:schemeClr val="hlink"/>
                </a:solidFill>
                <a:latin typeface="微软雅黑" charset="0"/>
                <a:ea typeface="微软雅黑" charset="0"/>
                <a:sym typeface="+mn-ea"/>
              </a:rPr>
              <a:t>例题-用下表定义了一个半群或幺半群吗？</a:t>
            </a:r>
            <a:endParaRPr lang="zh-CN" altLang="en-US" sz="2000" b="1" dirty="0">
              <a:solidFill>
                <a:schemeClr val="hlink"/>
              </a:solidFill>
              <a:latin typeface="微软雅黑" charset="0"/>
              <a:ea typeface="微软雅黑" charset="0"/>
              <a:sym typeface="+mn-ea"/>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0046" y="1093715"/>
            <a:ext cx="11913128"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000" dirty="0"/>
              <a:t>If (</a:t>
            </a:r>
            <a:r>
              <a:rPr lang="en-US" altLang="zh-CN" sz="2000" i="1" dirty="0"/>
              <a:t>S</a:t>
            </a:r>
            <a:r>
              <a:rPr lang="en-US" altLang="zh-CN" sz="2000" dirty="0"/>
              <a:t>, *) and (</a:t>
            </a:r>
            <a:r>
              <a:rPr lang="en-US" altLang="zh-CN" sz="2000" i="1" dirty="0"/>
              <a:t>T</a:t>
            </a:r>
            <a:r>
              <a:rPr lang="en-US" altLang="zh-CN" sz="2000" dirty="0"/>
              <a:t>, *') are semigroups, then    (</a:t>
            </a:r>
            <a:r>
              <a:rPr lang="en-US" altLang="zh-CN" sz="2000" i="1" dirty="0"/>
              <a:t>S</a:t>
            </a:r>
            <a:r>
              <a:rPr lang="en-US" altLang="zh-CN" sz="2000" dirty="0">
                <a:sym typeface="Symbol" panose="05050102010706020507" pitchFamily="18" charset="2"/>
              </a:rPr>
              <a:t></a:t>
            </a:r>
            <a:r>
              <a:rPr lang="en-US" altLang="zh-CN" sz="2000" i="1" dirty="0"/>
              <a:t>T</a:t>
            </a:r>
            <a:r>
              <a:rPr lang="en-US" altLang="zh-CN" sz="2000" dirty="0"/>
              <a:t>, *") is a semigroup, where *" is defined by (</a:t>
            </a:r>
            <a:r>
              <a:rPr lang="en-US" altLang="zh-CN" sz="2000" i="1" dirty="0"/>
              <a:t>s</a:t>
            </a:r>
            <a:r>
              <a:rPr lang="en-US" altLang="zh-CN" sz="2000" baseline="-25000" dirty="0"/>
              <a:t>1</a:t>
            </a:r>
            <a:r>
              <a:rPr lang="en-US" altLang="zh-CN" sz="2000" dirty="0"/>
              <a:t>, </a:t>
            </a:r>
            <a:r>
              <a:rPr lang="en-US" altLang="zh-CN" sz="2000" i="1" dirty="0" err="1"/>
              <a:t>t</a:t>
            </a:r>
            <a:r>
              <a:rPr lang="en-US" altLang="zh-CN" sz="2000" baseline="-25000" dirty="0" err="1"/>
              <a:t>l</a:t>
            </a:r>
            <a:r>
              <a:rPr lang="en-US" altLang="zh-CN" sz="2000" dirty="0"/>
              <a:t>)*"(</a:t>
            </a:r>
            <a:r>
              <a:rPr lang="en-US" altLang="zh-CN" sz="2000" i="1" dirty="0"/>
              <a:t>s</a:t>
            </a:r>
            <a:r>
              <a:rPr lang="en-US" altLang="zh-CN" sz="2000" baseline="-25000" dirty="0"/>
              <a:t>2</a:t>
            </a:r>
            <a:r>
              <a:rPr lang="en-US" altLang="zh-CN" sz="2000" dirty="0"/>
              <a:t>, </a:t>
            </a:r>
            <a:r>
              <a:rPr lang="en-US" altLang="zh-CN" sz="2000" i="1" dirty="0"/>
              <a:t>t</a:t>
            </a:r>
            <a:r>
              <a:rPr lang="en-US" altLang="zh-CN" sz="2000" baseline="-25000" dirty="0"/>
              <a:t>2</a:t>
            </a:r>
            <a:r>
              <a:rPr lang="en-US" altLang="zh-CN" sz="2000" dirty="0"/>
              <a:t>) = (</a:t>
            </a:r>
            <a:r>
              <a:rPr lang="en-US" altLang="zh-CN" sz="2000" i="1" dirty="0" err="1"/>
              <a:t>s</a:t>
            </a:r>
            <a:r>
              <a:rPr lang="en-US" altLang="zh-CN" sz="2000" baseline="-25000" dirty="0" err="1"/>
              <a:t>l</a:t>
            </a:r>
            <a:r>
              <a:rPr lang="en-US" altLang="zh-CN" sz="2000" dirty="0"/>
              <a:t>*</a:t>
            </a:r>
            <a:r>
              <a:rPr lang="en-US" altLang="zh-CN" sz="2000" i="1" dirty="0"/>
              <a:t>s</a:t>
            </a:r>
            <a:r>
              <a:rPr lang="en-US" altLang="zh-CN" sz="2000" baseline="-25000" dirty="0"/>
              <a:t>2</a:t>
            </a:r>
            <a:r>
              <a:rPr lang="en-US" altLang="zh-CN" sz="2000" dirty="0"/>
              <a:t>,  </a:t>
            </a:r>
            <a:r>
              <a:rPr lang="en-US" altLang="zh-CN" sz="2000" i="1" dirty="0" err="1"/>
              <a:t>t</a:t>
            </a:r>
            <a:r>
              <a:rPr lang="en-US" altLang="zh-CN" sz="2000" baseline="-25000" dirty="0" err="1"/>
              <a:t>l</a:t>
            </a:r>
            <a:r>
              <a:rPr lang="en-US" altLang="zh-CN" sz="2000" dirty="0"/>
              <a:t>*'</a:t>
            </a:r>
            <a:r>
              <a:rPr lang="en-US" altLang="zh-CN" sz="2000" i="1" dirty="0"/>
              <a:t>t</a:t>
            </a:r>
            <a:r>
              <a:rPr lang="en-US" altLang="zh-CN" sz="2000" baseline="-25000" dirty="0"/>
              <a:t>2</a:t>
            </a:r>
            <a:r>
              <a:rPr lang="en-US" altLang="zh-CN" sz="2000" dirty="0"/>
              <a:t>)</a:t>
            </a:r>
            <a:endParaRPr lang="en-US" altLang="zh-CN" sz="2000" dirty="0"/>
          </a:p>
          <a:p>
            <a:pPr>
              <a:lnSpc>
                <a:spcPct val="150000"/>
              </a:lnSpc>
            </a:pPr>
            <a:r>
              <a:rPr lang="en-US" altLang="zh-CN" sz="2000" dirty="0"/>
              <a:t>if </a:t>
            </a:r>
            <a:r>
              <a:rPr lang="en-US" altLang="zh-CN" sz="2000" i="1" dirty="0"/>
              <a:t>S</a:t>
            </a:r>
            <a:r>
              <a:rPr lang="en-US" altLang="zh-CN" sz="2000" dirty="0"/>
              <a:t> and </a:t>
            </a:r>
            <a:r>
              <a:rPr lang="en-US" altLang="zh-CN" sz="2000" i="1" dirty="0"/>
              <a:t>T</a:t>
            </a:r>
            <a:r>
              <a:rPr lang="en-US" altLang="zh-CN" sz="2000" dirty="0"/>
              <a:t> are monoids with identities </a:t>
            </a:r>
            <a:r>
              <a:rPr lang="en-US" altLang="zh-CN" sz="2000" i="1" dirty="0" err="1"/>
              <a:t>e</a:t>
            </a:r>
            <a:r>
              <a:rPr lang="en-US" altLang="zh-CN" sz="2000" i="1" baseline="-25000" dirty="0" err="1"/>
              <a:t>S</a:t>
            </a:r>
            <a:r>
              <a:rPr lang="en-US" altLang="zh-CN" sz="2000" dirty="0"/>
              <a:t> and </a:t>
            </a:r>
            <a:r>
              <a:rPr lang="en-US" altLang="zh-CN" sz="2000" i="1" dirty="0" err="1"/>
              <a:t>e</a:t>
            </a:r>
            <a:r>
              <a:rPr lang="en-US" altLang="zh-CN" sz="2000" i="1" baseline="-25000" dirty="0" err="1"/>
              <a:t>T</a:t>
            </a:r>
            <a:r>
              <a:rPr lang="en-US" altLang="zh-CN" sz="2000" dirty="0"/>
              <a:t>, respectively then </a:t>
            </a:r>
            <a:r>
              <a:rPr lang="en-US" altLang="zh-CN" sz="2000" i="1" dirty="0"/>
              <a:t>S</a:t>
            </a:r>
            <a:r>
              <a:rPr lang="en-US" altLang="zh-CN" sz="2000" dirty="0">
                <a:sym typeface="Symbol" panose="05050102010706020507" pitchFamily="18" charset="2"/>
              </a:rPr>
              <a:t></a:t>
            </a:r>
            <a:r>
              <a:rPr lang="en-US" altLang="zh-CN" sz="2000" i="1" dirty="0"/>
              <a:t>T</a:t>
            </a:r>
            <a:r>
              <a:rPr lang="en-US" altLang="zh-CN" sz="2000" dirty="0"/>
              <a:t> is a monoid with identity (</a:t>
            </a:r>
            <a:r>
              <a:rPr lang="en-US" altLang="zh-CN" sz="2000" i="1" dirty="0" err="1"/>
              <a:t>e</a:t>
            </a:r>
            <a:r>
              <a:rPr lang="en-US" altLang="zh-CN" sz="2000" i="1" baseline="-25000" dirty="0" err="1"/>
              <a:t>S</a:t>
            </a:r>
            <a:r>
              <a:rPr lang="en-US" altLang="zh-CN" sz="2000" dirty="0"/>
              <a:t>, </a:t>
            </a:r>
            <a:r>
              <a:rPr lang="en-US" altLang="zh-CN" sz="2000" i="1" dirty="0" err="1"/>
              <a:t>e</a:t>
            </a:r>
            <a:r>
              <a:rPr lang="en-US" altLang="zh-CN" sz="2000" i="1" baseline="-25000" dirty="0" err="1"/>
              <a:t>T</a:t>
            </a:r>
            <a:r>
              <a:rPr lang="en-US" altLang="zh-CN" sz="2000" dirty="0"/>
              <a:t>).</a:t>
            </a:r>
            <a:endParaRPr lang="zh-CN" altLang="en-US" sz="2000" dirty="0"/>
          </a:p>
          <a:p>
            <a:pPr>
              <a:lnSpc>
                <a:spcPct val="150000"/>
              </a:lnSpc>
            </a:pPr>
            <a:r>
              <a:rPr lang="en-US" altLang="zh-CN" sz="2000" dirty="0"/>
              <a:t>An equivalence relation </a:t>
            </a:r>
            <a:r>
              <a:rPr lang="en-US" altLang="zh-CN" sz="2000" i="1" dirty="0"/>
              <a:t>R</a:t>
            </a:r>
            <a:r>
              <a:rPr lang="en-US" altLang="zh-CN" sz="2000" dirty="0"/>
              <a:t> on the semigroup (</a:t>
            </a:r>
            <a:r>
              <a:rPr lang="en-US" altLang="zh-CN" sz="2000" i="1" dirty="0"/>
              <a:t>S</a:t>
            </a:r>
            <a:r>
              <a:rPr lang="en-US" altLang="zh-CN" sz="2000" dirty="0"/>
              <a:t>, *) is called </a:t>
            </a:r>
            <a:r>
              <a:rPr lang="en-US" altLang="zh-CN" sz="2000" u="sng" dirty="0">
                <a:solidFill>
                  <a:srgbClr val="FF0000"/>
                </a:solidFill>
              </a:rPr>
              <a:t>a </a:t>
            </a:r>
            <a:r>
              <a:rPr lang="en-US" altLang="zh-CN" sz="2000" i="1" u="sng" dirty="0">
                <a:solidFill>
                  <a:srgbClr val="FF0000"/>
                </a:solidFill>
              </a:rPr>
              <a:t>congruence</a:t>
            </a:r>
            <a:r>
              <a:rPr lang="en-US" altLang="zh-CN" sz="2000" u="sng" dirty="0">
                <a:solidFill>
                  <a:srgbClr val="FF0000"/>
                </a:solidFill>
              </a:rPr>
              <a:t> </a:t>
            </a:r>
            <a:r>
              <a:rPr lang="en-US" altLang="zh-CN" sz="2000" i="1" u="sng" dirty="0">
                <a:solidFill>
                  <a:srgbClr val="FF0000"/>
                </a:solidFill>
              </a:rPr>
              <a:t>relation</a:t>
            </a:r>
            <a:r>
              <a:rPr lang="zh-CN" altLang="en-US" sz="2000" i="1" u="sng" dirty="0">
                <a:solidFill>
                  <a:srgbClr val="FF0000"/>
                </a:solidFill>
              </a:rPr>
              <a:t>（同余关系）</a:t>
            </a:r>
            <a:r>
              <a:rPr lang="en-US" altLang="zh-CN" sz="2000" u="sng" dirty="0">
                <a:solidFill>
                  <a:srgbClr val="FF0000"/>
                </a:solidFill>
              </a:rPr>
              <a:t> </a:t>
            </a:r>
            <a:r>
              <a:rPr lang="en-US" altLang="zh-CN" sz="2000" dirty="0"/>
              <a:t>if </a:t>
            </a:r>
            <a:r>
              <a:rPr lang="en-US" altLang="zh-CN" sz="2000" i="1" dirty="0"/>
              <a:t>a R a'</a:t>
            </a:r>
            <a:r>
              <a:rPr lang="en-US" altLang="zh-CN" sz="2000" dirty="0"/>
              <a:t> and </a:t>
            </a:r>
            <a:r>
              <a:rPr lang="en-US" altLang="zh-CN" sz="2000" i="1" dirty="0"/>
              <a:t>b R b'</a:t>
            </a:r>
            <a:r>
              <a:rPr lang="en-US" altLang="zh-CN" sz="2000" dirty="0"/>
              <a:t> Imply (</a:t>
            </a:r>
            <a:r>
              <a:rPr lang="en-US" altLang="zh-CN" sz="2000" i="1" dirty="0"/>
              <a:t>a</a:t>
            </a:r>
            <a:r>
              <a:rPr lang="en-US" altLang="zh-CN" sz="2000" dirty="0"/>
              <a:t>*</a:t>
            </a:r>
            <a:r>
              <a:rPr lang="en-US" altLang="zh-CN" sz="2000" i="1" dirty="0"/>
              <a:t>b</a:t>
            </a:r>
            <a:r>
              <a:rPr lang="en-US" altLang="zh-CN" sz="2000" dirty="0"/>
              <a:t>)</a:t>
            </a:r>
            <a:r>
              <a:rPr lang="en-US" altLang="zh-CN" sz="2000" i="1" dirty="0"/>
              <a:t> R </a:t>
            </a:r>
            <a:r>
              <a:rPr lang="en-US" altLang="zh-CN" sz="2000" dirty="0"/>
              <a:t>(</a:t>
            </a:r>
            <a:r>
              <a:rPr lang="en-US" altLang="zh-CN" sz="2000" i="1" dirty="0"/>
              <a:t>a'</a:t>
            </a:r>
            <a:r>
              <a:rPr lang="en-US" altLang="zh-CN" sz="2000" dirty="0"/>
              <a:t>*</a:t>
            </a:r>
            <a:r>
              <a:rPr lang="en-US" altLang="zh-CN" sz="2000" i="1" dirty="0"/>
              <a:t>b'</a:t>
            </a:r>
            <a:r>
              <a:rPr lang="en-US" altLang="zh-CN" sz="2000" dirty="0"/>
              <a:t>)</a:t>
            </a:r>
            <a:endParaRPr lang="en-US" altLang="zh-CN" sz="2000" i="1" dirty="0"/>
          </a:p>
          <a:p>
            <a:pPr>
              <a:lnSpc>
                <a:spcPct val="150000"/>
              </a:lnSpc>
            </a:pPr>
            <a:r>
              <a:rPr lang="en-US" altLang="zh-CN" sz="2000" dirty="0"/>
              <a:t>Let </a:t>
            </a:r>
            <a:r>
              <a:rPr lang="en-US" altLang="zh-CN" sz="2000" i="1" dirty="0"/>
              <a:t>R</a:t>
            </a:r>
            <a:r>
              <a:rPr lang="en-US" altLang="zh-CN" sz="2000" dirty="0"/>
              <a:t> be a congruence relation on the semigroup (</a:t>
            </a:r>
            <a:r>
              <a:rPr lang="en-US" altLang="zh-CN" sz="2000" i="1" dirty="0"/>
              <a:t>S</a:t>
            </a:r>
            <a:r>
              <a:rPr lang="en-US" altLang="zh-CN" sz="2000" dirty="0"/>
              <a:t>, *). Consider the relation </a:t>
            </a:r>
            <a:r>
              <a:rPr lang="en-US" altLang="zh-CN" sz="2000" dirty="0">
                <a:sym typeface="Euclid Math One" panose="05050601010101010101" pitchFamily="18" charset="2"/>
              </a:rPr>
              <a:t></a:t>
            </a:r>
            <a:r>
              <a:rPr lang="en-US" altLang="zh-CN" sz="2000" dirty="0">
                <a:sym typeface="Symbol" panose="05050102010706020507" pitchFamily="18" charset="2"/>
              </a:rPr>
              <a:t> </a:t>
            </a:r>
            <a:r>
              <a:rPr lang="en-US" altLang="zh-CN" sz="2000" dirty="0"/>
              <a:t>from S/</a:t>
            </a:r>
            <a:r>
              <a:rPr lang="en-US" altLang="zh-CN" sz="2000" i="1" dirty="0"/>
              <a:t>R</a:t>
            </a:r>
            <a:r>
              <a:rPr lang="en-US" altLang="zh-CN" sz="2000" dirty="0"/>
              <a:t> </a:t>
            </a:r>
            <a:r>
              <a:rPr lang="en-US" altLang="zh-CN" sz="2000" dirty="0">
                <a:sym typeface="Symbol" panose="05050102010706020507" pitchFamily="18" charset="2"/>
              </a:rPr>
              <a:t></a:t>
            </a:r>
            <a:r>
              <a:rPr lang="en-US" altLang="zh-CN" sz="2000" dirty="0"/>
              <a:t> S/</a:t>
            </a:r>
            <a:r>
              <a:rPr lang="en-US" altLang="zh-CN" sz="2000" i="1" dirty="0"/>
              <a:t>R</a:t>
            </a:r>
            <a:r>
              <a:rPr lang="en-US" altLang="zh-CN" sz="2000" dirty="0"/>
              <a:t> to S/</a:t>
            </a:r>
            <a:r>
              <a:rPr lang="en-US" altLang="zh-CN" sz="2000" i="1" dirty="0"/>
              <a:t>R</a:t>
            </a:r>
            <a:r>
              <a:rPr lang="en-US" altLang="zh-CN" sz="2000" dirty="0"/>
              <a:t> in which the ordered pair ([</a:t>
            </a:r>
            <a:r>
              <a:rPr lang="en-US" altLang="zh-CN" sz="2000" i="1" dirty="0"/>
              <a:t>a</a:t>
            </a:r>
            <a:r>
              <a:rPr lang="en-US" altLang="zh-CN" sz="2000" dirty="0"/>
              <a:t>], [</a:t>
            </a:r>
            <a:r>
              <a:rPr lang="en-US" altLang="zh-CN" sz="2000" i="1" dirty="0"/>
              <a:t>b</a:t>
            </a:r>
            <a:r>
              <a:rPr lang="en-US" altLang="zh-CN" sz="2000" dirty="0"/>
              <a:t>]) is, for </a:t>
            </a:r>
            <a:r>
              <a:rPr lang="en-US" altLang="zh-CN" sz="2000" i="1" dirty="0"/>
              <a:t>a</a:t>
            </a:r>
            <a:r>
              <a:rPr lang="en-US" altLang="zh-CN" sz="2000" dirty="0"/>
              <a:t> and </a:t>
            </a:r>
            <a:r>
              <a:rPr lang="en-US" altLang="zh-CN" sz="2000" i="1" dirty="0"/>
              <a:t>b</a:t>
            </a:r>
            <a:r>
              <a:rPr lang="en-US" altLang="zh-CN" sz="2000" dirty="0"/>
              <a:t> in </a:t>
            </a:r>
            <a:r>
              <a:rPr lang="en-US" altLang="zh-CN" sz="2000" i="1" dirty="0"/>
              <a:t>S</a:t>
            </a:r>
            <a:r>
              <a:rPr lang="en-US" altLang="zh-CN" sz="2000" dirty="0"/>
              <a:t>, related to [</a:t>
            </a:r>
            <a:r>
              <a:rPr lang="en-US" altLang="zh-CN" sz="2000" i="1" dirty="0"/>
              <a:t>a</a:t>
            </a:r>
            <a:r>
              <a:rPr lang="en-US" altLang="zh-CN" sz="2000" dirty="0"/>
              <a:t>*</a:t>
            </a:r>
            <a:r>
              <a:rPr lang="en-US" altLang="zh-CN" sz="2000" i="1" dirty="0"/>
              <a:t>b</a:t>
            </a:r>
            <a:r>
              <a:rPr lang="en-US" altLang="zh-CN" sz="2000" dirty="0"/>
              <a:t>].</a:t>
            </a:r>
            <a:endParaRPr lang="en-US" altLang="zh-CN" sz="2000" dirty="0"/>
          </a:p>
          <a:p>
            <a:pPr lvl="1">
              <a:lnSpc>
                <a:spcPct val="150000"/>
              </a:lnSpc>
            </a:pPr>
            <a:r>
              <a:rPr lang="en-US" altLang="zh-CN" sz="1800" dirty="0">
                <a:sym typeface="Euclid Math One" panose="05050601010101010101" pitchFamily="18" charset="2"/>
              </a:rPr>
              <a:t>(</a:t>
            </a:r>
            <a:r>
              <a:rPr lang="en-US" altLang="zh-CN" sz="1800" dirty="0"/>
              <a:t>[</a:t>
            </a:r>
            <a:r>
              <a:rPr lang="en-US" altLang="zh-CN" sz="1800" i="1" dirty="0"/>
              <a:t>a</a:t>
            </a:r>
            <a:r>
              <a:rPr lang="en-US" altLang="zh-CN" sz="1800" dirty="0"/>
              <a:t>], [</a:t>
            </a:r>
            <a:r>
              <a:rPr lang="en-US" altLang="zh-CN" sz="1800" i="1" dirty="0"/>
              <a:t>b</a:t>
            </a:r>
            <a:r>
              <a:rPr lang="en-US" altLang="zh-CN" sz="1800" dirty="0"/>
              <a:t>]) = [</a:t>
            </a:r>
            <a:r>
              <a:rPr lang="en-US" altLang="zh-CN" sz="1800" i="1" dirty="0"/>
              <a:t>a</a:t>
            </a:r>
            <a:r>
              <a:rPr lang="en-US" altLang="zh-CN" sz="1800" dirty="0"/>
              <a:t>]</a:t>
            </a:r>
            <a:r>
              <a:rPr lang="en-US" altLang="zh-CN" sz="1800" dirty="0">
                <a:sym typeface="Euclid Math One" panose="05050601010101010101" pitchFamily="18" charset="2"/>
              </a:rPr>
              <a:t></a:t>
            </a:r>
            <a:r>
              <a:rPr lang="en-US" altLang="zh-CN" sz="1800" dirty="0"/>
              <a:t>[</a:t>
            </a:r>
            <a:r>
              <a:rPr lang="en-US" altLang="zh-CN" sz="1800" i="1" dirty="0"/>
              <a:t>b</a:t>
            </a:r>
            <a:r>
              <a:rPr lang="en-US" altLang="zh-CN" sz="1800" dirty="0"/>
              <a:t>] = [</a:t>
            </a:r>
            <a:r>
              <a:rPr lang="en-US" altLang="zh-CN" sz="1800" i="1" dirty="0"/>
              <a:t>a</a:t>
            </a:r>
            <a:r>
              <a:rPr lang="en-US" altLang="zh-CN" sz="1800" dirty="0"/>
              <a:t>*</a:t>
            </a:r>
            <a:r>
              <a:rPr lang="en-US" altLang="zh-CN" sz="1800" i="1" dirty="0"/>
              <a:t>b</a:t>
            </a:r>
            <a:r>
              <a:rPr lang="en-US" altLang="zh-CN" sz="1800" dirty="0"/>
              <a:t>], is a function from S/</a:t>
            </a:r>
            <a:r>
              <a:rPr lang="en-US" altLang="zh-CN" sz="1800" i="1" dirty="0"/>
              <a:t>R</a:t>
            </a:r>
            <a:r>
              <a:rPr lang="en-US" altLang="zh-CN" sz="1800" dirty="0">
                <a:sym typeface="Symbol" panose="05050102010706020507" pitchFamily="18" charset="2"/>
              </a:rPr>
              <a:t></a:t>
            </a:r>
            <a:r>
              <a:rPr lang="en-US" altLang="zh-CN" sz="1800" dirty="0"/>
              <a:t>S/</a:t>
            </a:r>
            <a:r>
              <a:rPr lang="en-US" altLang="zh-CN" sz="1800" i="1" dirty="0"/>
              <a:t>R</a:t>
            </a:r>
            <a:r>
              <a:rPr lang="en-US" altLang="zh-CN" sz="1800" dirty="0"/>
              <a:t> to S/</a:t>
            </a:r>
            <a:r>
              <a:rPr lang="en-US" altLang="zh-CN" sz="1800" i="1" dirty="0"/>
              <a:t>R</a:t>
            </a:r>
            <a:endParaRPr lang="en-US" altLang="zh-CN" sz="1800" dirty="0"/>
          </a:p>
          <a:p>
            <a:pPr lvl="1">
              <a:lnSpc>
                <a:spcPct val="150000"/>
              </a:lnSpc>
            </a:pPr>
            <a:r>
              <a:rPr lang="en-US" altLang="zh-CN" sz="1800" dirty="0"/>
              <a:t>(S/</a:t>
            </a:r>
            <a:r>
              <a:rPr lang="en-US" altLang="zh-CN" sz="1800" i="1" dirty="0"/>
              <a:t>R</a:t>
            </a:r>
            <a:r>
              <a:rPr lang="en-US" altLang="zh-CN" sz="1800" dirty="0"/>
              <a:t>, </a:t>
            </a:r>
            <a:r>
              <a:rPr lang="en-US" altLang="zh-CN" sz="1800" dirty="0">
                <a:sym typeface="Euclid Math One" panose="05050601010101010101" pitchFamily="18" charset="2"/>
              </a:rPr>
              <a:t></a:t>
            </a:r>
            <a:r>
              <a:rPr lang="en-US" altLang="zh-CN" sz="1800" dirty="0"/>
              <a:t>) is a semigroup. S/</a:t>
            </a:r>
            <a:r>
              <a:rPr lang="en-US" altLang="zh-CN" sz="1800" i="1" dirty="0"/>
              <a:t>R</a:t>
            </a:r>
            <a:r>
              <a:rPr lang="en-US" altLang="zh-CN" sz="1800" dirty="0"/>
              <a:t> is called the </a:t>
            </a:r>
            <a:r>
              <a:rPr lang="en-US" altLang="zh-CN" sz="1800" i="1" dirty="0">
                <a:solidFill>
                  <a:srgbClr val="FF3300"/>
                </a:solidFill>
              </a:rPr>
              <a:t>quotient semigroup</a:t>
            </a:r>
            <a:r>
              <a:rPr lang="en-US" altLang="zh-CN" sz="1800" dirty="0">
                <a:solidFill>
                  <a:srgbClr val="FF3300"/>
                </a:solidFill>
              </a:rPr>
              <a:t>(</a:t>
            </a:r>
            <a:r>
              <a:rPr lang="zh-CN" altLang="en-US" sz="1800" dirty="0">
                <a:solidFill>
                  <a:srgbClr val="FF3300"/>
                </a:solidFill>
              </a:rPr>
              <a:t>商半群</a:t>
            </a:r>
            <a:r>
              <a:rPr lang="en-US" altLang="zh-CN" sz="1800" dirty="0">
                <a:solidFill>
                  <a:srgbClr val="FF3300"/>
                </a:solidFill>
              </a:rPr>
              <a:t>)</a:t>
            </a:r>
            <a:r>
              <a:rPr lang="en-US" altLang="zh-CN" sz="1800" dirty="0"/>
              <a:t> or </a:t>
            </a:r>
            <a:r>
              <a:rPr lang="en-US" altLang="zh-CN" sz="1800" i="1" dirty="0">
                <a:solidFill>
                  <a:srgbClr val="FF3300"/>
                </a:solidFill>
              </a:rPr>
              <a:t>factor semigroup</a:t>
            </a:r>
            <a:r>
              <a:rPr lang="zh-CN" altLang="en-US" sz="1800" i="1" dirty="0">
                <a:solidFill>
                  <a:srgbClr val="FF3300"/>
                </a:solidFill>
              </a:rPr>
              <a:t>（因子半群）</a:t>
            </a:r>
            <a:endParaRPr lang="zh-CN" altLang="zh-CN" sz="1800" i="1" dirty="0">
              <a:solidFill>
                <a:srgbClr val="FF3300"/>
              </a:solidFill>
            </a:endParaRPr>
          </a:p>
          <a:p>
            <a:pPr>
              <a:lnSpc>
                <a:spcPct val="150000"/>
              </a:lnSpc>
            </a:pPr>
            <a:endParaRPr lang="zh-CN" altLang="en-US" sz="2000" dirty="0"/>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Products and Quotients of Semigroups</a:t>
            </a:r>
            <a:endParaRPr lang="en-US" altLang="zh-CN" sz="32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0046" y="1093715"/>
            <a:ext cx="11913128"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r>
              <a:rPr lang="en-US" altLang="zh-CN" sz="2400" dirty="0"/>
              <a:t>Let </a:t>
            </a:r>
            <a:r>
              <a:rPr lang="en-US" altLang="zh-CN" sz="2400" i="1" dirty="0"/>
              <a:t>R</a:t>
            </a:r>
            <a:r>
              <a:rPr lang="en-US" altLang="zh-CN" sz="2400" dirty="0"/>
              <a:t> be a congruence relation on the monoid (</a:t>
            </a:r>
            <a:r>
              <a:rPr lang="en-US" altLang="zh-CN" sz="2400" i="1" dirty="0"/>
              <a:t>S</a:t>
            </a:r>
            <a:r>
              <a:rPr lang="en-US" altLang="zh-CN" sz="2400" dirty="0"/>
              <a:t>, *). If we define the operation </a:t>
            </a:r>
            <a:r>
              <a:rPr lang="en-US" altLang="zh-CN" sz="2400" dirty="0">
                <a:sym typeface="Euclid Math One" panose="05050601010101010101" pitchFamily="18" charset="2"/>
              </a:rPr>
              <a:t></a:t>
            </a:r>
            <a:r>
              <a:rPr lang="en-US" altLang="zh-CN" sz="2400" dirty="0"/>
              <a:t> in S/</a:t>
            </a:r>
            <a:r>
              <a:rPr lang="en-US" altLang="zh-CN" sz="2400" i="1" dirty="0"/>
              <a:t>R</a:t>
            </a:r>
            <a:r>
              <a:rPr lang="en-US" altLang="zh-CN" sz="2400" dirty="0"/>
              <a:t> by [</a:t>
            </a:r>
            <a:r>
              <a:rPr lang="en-US" altLang="zh-CN" sz="2400" i="1" dirty="0"/>
              <a:t>a</a:t>
            </a:r>
            <a:r>
              <a:rPr lang="en-US" altLang="zh-CN" sz="2400" dirty="0"/>
              <a:t>]</a:t>
            </a:r>
            <a:r>
              <a:rPr lang="en-US" altLang="zh-CN" sz="2400" dirty="0">
                <a:sym typeface="Euclid Math One" panose="05050601010101010101" pitchFamily="18" charset="2"/>
              </a:rPr>
              <a:t></a:t>
            </a:r>
            <a:r>
              <a:rPr lang="en-US" altLang="zh-CN" sz="2400" dirty="0"/>
              <a:t>[</a:t>
            </a:r>
            <a:r>
              <a:rPr lang="en-US" altLang="zh-CN" sz="2400" i="1" dirty="0"/>
              <a:t>b</a:t>
            </a:r>
            <a:r>
              <a:rPr lang="en-US" altLang="zh-CN" sz="2400" dirty="0"/>
              <a:t>] = [</a:t>
            </a:r>
            <a:r>
              <a:rPr lang="en-US" altLang="zh-CN" sz="2400" i="1" dirty="0"/>
              <a:t>a</a:t>
            </a:r>
            <a:r>
              <a:rPr lang="en-US" altLang="zh-CN" sz="2400" dirty="0"/>
              <a:t>*</a:t>
            </a:r>
            <a:r>
              <a:rPr lang="en-US" altLang="zh-CN" sz="2400" i="1" dirty="0"/>
              <a:t>b</a:t>
            </a:r>
            <a:r>
              <a:rPr lang="en-US" altLang="zh-CN" sz="2400" dirty="0"/>
              <a:t>], then (</a:t>
            </a:r>
            <a:r>
              <a:rPr lang="en-US" altLang="zh-CN" sz="2400" i="1" dirty="0"/>
              <a:t>S</a:t>
            </a:r>
            <a:r>
              <a:rPr lang="en-US" altLang="zh-CN" sz="2400" dirty="0"/>
              <a:t>/</a:t>
            </a:r>
            <a:r>
              <a:rPr lang="en-US" altLang="zh-CN" sz="2400" i="1" dirty="0"/>
              <a:t>R</a:t>
            </a:r>
            <a:r>
              <a:rPr lang="en-US" altLang="zh-CN" sz="2400" dirty="0"/>
              <a:t>, </a:t>
            </a:r>
            <a:r>
              <a:rPr lang="en-US" altLang="zh-CN" sz="2400" dirty="0">
                <a:sym typeface="Euclid Math One" panose="05050601010101010101" pitchFamily="18" charset="2"/>
              </a:rPr>
              <a:t></a:t>
            </a:r>
            <a:r>
              <a:rPr lang="en-US" altLang="zh-CN" sz="2400" dirty="0"/>
              <a:t>) is a monoid.</a:t>
            </a:r>
            <a:endParaRPr lang="en-US" altLang="zh-CN" sz="2400" dirty="0"/>
          </a:p>
          <a:p>
            <a:r>
              <a:rPr lang="en-US" altLang="zh-CN" sz="2400" dirty="0"/>
              <a:t>Let </a:t>
            </a:r>
            <a:r>
              <a:rPr lang="en-US" altLang="zh-CN" sz="2400" i="1" dirty="0"/>
              <a:t>R</a:t>
            </a:r>
            <a:r>
              <a:rPr lang="en-US" altLang="zh-CN" sz="2400" dirty="0"/>
              <a:t> be a congruence relation on a semigroup (</a:t>
            </a:r>
            <a:r>
              <a:rPr lang="en-US" altLang="zh-CN" sz="2400" i="1" dirty="0"/>
              <a:t>S</a:t>
            </a:r>
            <a:r>
              <a:rPr lang="en-US" altLang="zh-CN" sz="2400" dirty="0"/>
              <a:t>, *), and (</a:t>
            </a:r>
            <a:r>
              <a:rPr lang="en-US" altLang="zh-CN" sz="2400" i="1" dirty="0"/>
              <a:t>S</a:t>
            </a:r>
            <a:r>
              <a:rPr lang="en-US" altLang="zh-CN" sz="2400" dirty="0"/>
              <a:t>/</a:t>
            </a:r>
            <a:r>
              <a:rPr lang="en-US" altLang="zh-CN" sz="2400" i="1" dirty="0"/>
              <a:t>R</a:t>
            </a:r>
            <a:r>
              <a:rPr lang="en-US" altLang="zh-CN" sz="2400" dirty="0"/>
              <a:t>, </a:t>
            </a:r>
            <a:r>
              <a:rPr lang="en-US" altLang="zh-CN" sz="2400" dirty="0">
                <a:sym typeface="Euclid Math One" panose="05050601010101010101" pitchFamily="18" charset="2"/>
              </a:rPr>
              <a:t></a:t>
            </a:r>
            <a:r>
              <a:rPr lang="en-US" altLang="zh-CN" sz="2400" dirty="0"/>
              <a:t>) be the corresponding quotient semigroup. Then the function </a:t>
            </a:r>
            <a:r>
              <a:rPr lang="en-US" altLang="zh-CN" sz="2400" i="1" dirty="0" err="1"/>
              <a:t>f</a:t>
            </a:r>
            <a:r>
              <a:rPr lang="en-US" altLang="zh-CN" sz="2400" baseline="-25000" dirty="0" err="1"/>
              <a:t>R</a:t>
            </a:r>
            <a:r>
              <a:rPr lang="en-US" altLang="zh-CN" sz="2400" dirty="0"/>
              <a:t>: </a:t>
            </a:r>
            <a:r>
              <a:rPr lang="en-US" altLang="zh-CN" sz="2400" i="1" dirty="0"/>
              <a:t>S</a:t>
            </a:r>
            <a:r>
              <a:rPr lang="en-US" altLang="zh-CN" sz="2400" dirty="0">
                <a:cs typeface="Times New Roman" panose="02020603050405020304" pitchFamily="18" charset="0"/>
                <a:sym typeface="MT Symbol" panose="05050102010706020507" pitchFamily="18" charset="2"/>
              </a:rPr>
              <a:t>→</a:t>
            </a:r>
            <a:r>
              <a:rPr lang="en-US" altLang="zh-CN" sz="2400" i="1" dirty="0"/>
              <a:t>S</a:t>
            </a:r>
            <a:r>
              <a:rPr lang="en-US" altLang="zh-CN" sz="2400" dirty="0"/>
              <a:t>/</a:t>
            </a:r>
            <a:r>
              <a:rPr lang="en-US" altLang="zh-CN" sz="2400" i="1" dirty="0"/>
              <a:t>R</a:t>
            </a:r>
            <a:r>
              <a:rPr lang="en-US" altLang="zh-CN" sz="2400" dirty="0"/>
              <a:t> defined by </a:t>
            </a:r>
            <a:r>
              <a:rPr lang="en-US" altLang="zh-CN" sz="2400" i="1" dirty="0" err="1"/>
              <a:t>f</a:t>
            </a:r>
            <a:r>
              <a:rPr lang="en-US" altLang="zh-CN" sz="2400" i="1" baseline="-25000" dirty="0" err="1"/>
              <a:t>R</a:t>
            </a:r>
            <a:r>
              <a:rPr lang="en-US" altLang="zh-CN" sz="2400" dirty="0"/>
              <a:t>(</a:t>
            </a:r>
            <a:r>
              <a:rPr lang="en-US" altLang="zh-CN" sz="2400" i="1" dirty="0"/>
              <a:t>a</a:t>
            </a:r>
            <a:r>
              <a:rPr lang="en-US" altLang="zh-CN" sz="2400" dirty="0"/>
              <a:t>) = [</a:t>
            </a:r>
            <a:r>
              <a:rPr lang="en-US" altLang="zh-CN" sz="2400" i="1" dirty="0"/>
              <a:t>a</a:t>
            </a:r>
            <a:r>
              <a:rPr lang="en-US" altLang="zh-CN" sz="2400" dirty="0"/>
              <a:t>] is an onto homomorphism, called the </a:t>
            </a:r>
            <a:r>
              <a:rPr lang="en-US" altLang="zh-CN" sz="2400" i="1" dirty="0">
                <a:solidFill>
                  <a:srgbClr val="FF3300"/>
                </a:solidFill>
              </a:rPr>
              <a:t>natural homomorphism</a:t>
            </a:r>
            <a:r>
              <a:rPr lang="en-US" altLang="zh-CN" sz="2400" dirty="0">
                <a:solidFill>
                  <a:srgbClr val="FF3300"/>
                </a:solidFill>
              </a:rPr>
              <a:t>(</a:t>
            </a:r>
            <a:r>
              <a:rPr lang="zh-CN" altLang="en-US" sz="2400" i="1" dirty="0">
                <a:solidFill>
                  <a:srgbClr val="FF3300"/>
                </a:solidFill>
              </a:rPr>
              <a:t>自然同态</a:t>
            </a:r>
            <a:r>
              <a:rPr lang="en-US" altLang="zh-CN" sz="2400" dirty="0">
                <a:solidFill>
                  <a:srgbClr val="FF3300"/>
                </a:solidFill>
              </a:rPr>
              <a:t>).</a:t>
            </a:r>
            <a:endParaRPr lang="en-US" altLang="zh-CN" sz="2400" dirty="0">
              <a:solidFill>
                <a:srgbClr val="FF3300"/>
              </a:solidFill>
            </a:endParaRPr>
          </a:p>
          <a:p>
            <a:r>
              <a:rPr lang="en-US" altLang="zh-CN" sz="2400" dirty="0"/>
              <a:t>Let</a:t>
            </a:r>
            <a:endParaRPr lang="en-US" altLang="zh-CN" sz="2400" dirty="0"/>
          </a:p>
          <a:p>
            <a:pPr lvl="1"/>
            <a:r>
              <a:rPr lang="en-US" altLang="zh-CN" sz="2000" i="1" dirty="0"/>
              <a:t>f</a:t>
            </a:r>
            <a:r>
              <a:rPr lang="en-US" altLang="zh-CN" sz="2000" dirty="0"/>
              <a:t>: </a:t>
            </a:r>
            <a:r>
              <a:rPr lang="en-US" altLang="zh-CN" sz="2000" i="1" dirty="0"/>
              <a:t>S</a:t>
            </a:r>
            <a:r>
              <a:rPr lang="en-US" altLang="zh-CN" sz="2000" dirty="0">
                <a:cs typeface="Times New Roman" panose="02020603050405020304" pitchFamily="18" charset="0"/>
                <a:sym typeface="MT Symbol" panose="05050102010706020507" pitchFamily="18" charset="2"/>
              </a:rPr>
              <a:t>→</a:t>
            </a:r>
            <a:r>
              <a:rPr lang="en-US" altLang="zh-CN" sz="2000" i="1" dirty="0"/>
              <a:t>T</a:t>
            </a:r>
            <a:r>
              <a:rPr lang="en-US" altLang="zh-CN" sz="2000" dirty="0"/>
              <a:t> be a homomorphism of the semigroup (</a:t>
            </a:r>
            <a:r>
              <a:rPr lang="en-US" altLang="zh-CN" sz="2000" i="1" dirty="0"/>
              <a:t>S</a:t>
            </a:r>
            <a:r>
              <a:rPr lang="en-US" altLang="zh-CN" sz="2000" dirty="0"/>
              <a:t>, *) </a:t>
            </a:r>
            <a:r>
              <a:rPr lang="en-US" altLang="zh-CN" sz="2000" i="1" dirty="0">
                <a:solidFill>
                  <a:schemeClr val="hlink"/>
                </a:solidFill>
              </a:rPr>
              <a:t>onto</a:t>
            </a:r>
            <a:r>
              <a:rPr lang="zh-CN" altLang="en-US" sz="2000" i="1" dirty="0">
                <a:solidFill>
                  <a:schemeClr val="hlink"/>
                </a:solidFill>
              </a:rPr>
              <a:t>（满射）</a:t>
            </a:r>
            <a:r>
              <a:rPr lang="en-US" altLang="zh-CN" sz="2000" dirty="0"/>
              <a:t> the semigroup (</a:t>
            </a:r>
            <a:r>
              <a:rPr lang="en-US" altLang="zh-CN" sz="2000" i="1" dirty="0"/>
              <a:t>T</a:t>
            </a:r>
            <a:r>
              <a:rPr lang="en-US" altLang="zh-CN" sz="2000" dirty="0"/>
              <a:t>, *'). </a:t>
            </a:r>
            <a:endParaRPr lang="en-US" altLang="zh-CN" sz="2000" dirty="0"/>
          </a:p>
          <a:p>
            <a:pPr lvl="1"/>
            <a:r>
              <a:rPr lang="en-US" altLang="zh-CN" sz="2000" i="1" dirty="0"/>
              <a:t>R</a:t>
            </a:r>
            <a:r>
              <a:rPr lang="en-US" altLang="zh-CN" sz="2000" dirty="0"/>
              <a:t> be the relation on </a:t>
            </a:r>
            <a:r>
              <a:rPr lang="en-US" altLang="zh-CN" sz="2000" i="1" dirty="0"/>
              <a:t>S</a:t>
            </a:r>
            <a:r>
              <a:rPr lang="en-US" altLang="zh-CN" sz="2000" dirty="0"/>
              <a:t> defined by </a:t>
            </a:r>
            <a:r>
              <a:rPr lang="en-US" altLang="zh-CN" sz="2000" i="1" dirty="0"/>
              <a:t>a</a:t>
            </a:r>
            <a:r>
              <a:rPr lang="en-US" altLang="zh-CN" sz="2000" dirty="0"/>
              <a:t> </a:t>
            </a:r>
            <a:r>
              <a:rPr lang="en-US" altLang="zh-CN" sz="2000" i="1" dirty="0"/>
              <a:t>R</a:t>
            </a:r>
            <a:r>
              <a:rPr lang="en-US" altLang="zh-CN" sz="2000" dirty="0"/>
              <a:t> </a:t>
            </a:r>
            <a:r>
              <a:rPr lang="en-US" altLang="zh-CN" sz="2000" i="1" dirty="0"/>
              <a:t>b</a:t>
            </a:r>
            <a:r>
              <a:rPr lang="en-US" altLang="zh-CN" sz="2000" dirty="0"/>
              <a:t> </a:t>
            </a:r>
            <a:r>
              <a:rPr lang="en-US" altLang="zh-CN" sz="2000" i="1" dirty="0">
                <a:solidFill>
                  <a:schemeClr val="hlink"/>
                </a:solidFill>
              </a:rPr>
              <a:t>if and only if</a:t>
            </a:r>
            <a:r>
              <a:rPr lang="en-US" altLang="zh-CN" sz="2000" dirty="0"/>
              <a:t> </a:t>
            </a:r>
            <a:r>
              <a:rPr lang="en-US" altLang="zh-CN" sz="2000" i="1" dirty="0"/>
              <a:t>f</a:t>
            </a:r>
            <a:r>
              <a:rPr lang="en-US" altLang="zh-CN" sz="2000" dirty="0"/>
              <a:t>(</a:t>
            </a:r>
            <a:r>
              <a:rPr lang="en-US" altLang="zh-CN" sz="2000" i="1" dirty="0"/>
              <a:t>a</a:t>
            </a:r>
            <a:r>
              <a:rPr lang="en-US" altLang="zh-CN" sz="2000" dirty="0"/>
              <a:t>) =</a:t>
            </a:r>
            <a:r>
              <a:rPr lang="en-US" altLang="zh-CN" sz="2000" i="1" dirty="0"/>
              <a:t> f</a:t>
            </a:r>
            <a:r>
              <a:rPr lang="en-US" altLang="zh-CN" sz="2000" dirty="0"/>
              <a:t>(</a:t>
            </a:r>
            <a:r>
              <a:rPr lang="en-US" altLang="zh-CN" sz="2000" i="1" dirty="0"/>
              <a:t>b</a:t>
            </a:r>
            <a:r>
              <a:rPr lang="en-US" altLang="zh-CN" sz="2000" dirty="0"/>
              <a:t>), for </a:t>
            </a:r>
            <a:r>
              <a:rPr lang="en-US" altLang="zh-CN" sz="2000" i="1" dirty="0"/>
              <a:t>a</a:t>
            </a:r>
            <a:r>
              <a:rPr lang="en-US" altLang="zh-CN" sz="2000" dirty="0"/>
              <a:t> and </a:t>
            </a:r>
            <a:r>
              <a:rPr lang="en-US" altLang="zh-CN" sz="2000" i="1" dirty="0"/>
              <a:t>b</a:t>
            </a:r>
            <a:r>
              <a:rPr lang="en-US" altLang="zh-CN" sz="2000" dirty="0"/>
              <a:t> in </a:t>
            </a:r>
            <a:r>
              <a:rPr lang="en-US" altLang="zh-CN" sz="2000" i="1" dirty="0"/>
              <a:t>S</a:t>
            </a:r>
            <a:r>
              <a:rPr lang="en-US" altLang="zh-CN" sz="2000" dirty="0"/>
              <a:t>. </a:t>
            </a:r>
            <a:endParaRPr lang="en-US" altLang="zh-CN" sz="2000" dirty="0"/>
          </a:p>
          <a:p>
            <a:r>
              <a:rPr lang="en-US" altLang="zh-CN" sz="2400" dirty="0"/>
              <a:t>Then </a:t>
            </a:r>
            <a:endParaRPr lang="en-US" altLang="zh-CN" sz="2400" dirty="0"/>
          </a:p>
          <a:p>
            <a:pPr lvl="1"/>
            <a:r>
              <a:rPr lang="en-US" altLang="zh-CN" sz="2000" i="1" dirty="0"/>
              <a:t>R</a:t>
            </a:r>
            <a:r>
              <a:rPr lang="en-US" altLang="zh-CN" sz="2000" dirty="0"/>
              <a:t> is a congruence relation.</a:t>
            </a:r>
            <a:endParaRPr lang="en-US" altLang="zh-CN" sz="2000" dirty="0"/>
          </a:p>
          <a:p>
            <a:pPr lvl="1"/>
            <a:r>
              <a:rPr lang="en-US" altLang="zh-CN" sz="2000" dirty="0"/>
              <a:t>(</a:t>
            </a:r>
            <a:r>
              <a:rPr lang="en-US" altLang="zh-CN" sz="2000" i="1" dirty="0"/>
              <a:t>T</a:t>
            </a:r>
            <a:r>
              <a:rPr lang="en-US" altLang="zh-CN" sz="2000" dirty="0"/>
              <a:t>, *‘) and the quotient semigroup (</a:t>
            </a:r>
            <a:r>
              <a:rPr lang="en-US" altLang="zh-CN" sz="2000" i="1" dirty="0"/>
              <a:t>S</a:t>
            </a:r>
            <a:r>
              <a:rPr lang="en-US" altLang="zh-CN" sz="2000" dirty="0"/>
              <a:t>/</a:t>
            </a:r>
            <a:r>
              <a:rPr lang="en-US" altLang="zh-CN" sz="2000" i="1" dirty="0"/>
              <a:t>R</a:t>
            </a:r>
            <a:r>
              <a:rPr lang="en-US" altLang="zh-CN" sz="2000" dirty="0"/>
              <a:t>, </a:t>
            </a:r>
            <a:r>
              <a:rPr lang="en-US" altLang="zh-CN" sz="2000" dirty="0">
                <a:sym typeface="Euclid Math One" panose="05050601010101010101" pitchFamily="18" charset="2"/>
              </a:rPr>
              <a:t></a:t>
            </a:r>
            <a:r>
              <a:rPr lang="en-US" altLang="zh-CN" sz="2000" dirty="0"/>
              <a:t>) are isomorphic</a:t>
            </a:r>
            <a:r>
              <a:rPr lang="zh-CN" altLang="en-US" sz="2000" dirty="0"/>
              <a:t>（同构）</a:t>
            </a:r>
            <a:r>
              <a:rPr lang="en-US" altLang="zh-CN" sz="2000" dirty="0"/>
              <a:t>.</a:t>
            </a:r>
            <a:endParaRPr lang="zh-CN" altLang="en-US" sz="2000" dirty="0"/>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Products and Quotients of Semigroups</a:t>
            </a:r>
            <a:endParaRPr lang="en-US" altLang="zh-CN" sz="3200" dirty="0"/>
          </a:p>
        </p:txBody>
      </p:sp>
      <p:grpSp>
        <p:nvGrpSpPr>
          <p:cNvPr id="16" name="Group 9"/>
          <p:cNvGrpSpPr/>
          <p:nvPr/>
        </p:nvGrpSpPr>
        <p:grpSpPr bwMode="auto">
          <a:xfrm>
            <a:off x="9472037" y="4856307"/>
            <a:ext cx="2101128" cy="1784639"/>
            <a:chOff x="1670" y="1389"/>
            <a:chExt cx="1876" cy="1902"/>
          </a:xfrm>
        </p:grpSpPr>
        <p:sp>
          <p:nvSpPr>
            <p:cNvPr id="17" name="Line 10"/>
            <p:cNvSpPr>
              <a:spLocks noChangeShapeType="1"/>
            </p:cNvSpPr>
            <p:nvPr/>
          </p:nvSpPr>
          <p:spPr bwMode="auto">
            <a:xfrm>
              <a:off x="1927" y="1706"/>
              <a:ext cx="1361" cy="0"/>
            </a:xfrm>
            <a:prstGeom prst="line">
              <a:avLst/>
            </a:prstGeom>
            <a:noFill/>
            <a:ln w="19050">
              <a:solidFill>
                <a:srgbClr val="3366FF"/>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11"/>
            <p:cNvSpPr>
              <a:spLocks noChangeShapeType="1"/>
            </p:cNvSpPr>
            <p:nvPr/>
          </p:nvSpPr>
          <p:spPr bwMode="auto">
            <a:xfrm>
              <a:off x="1882" y="1888"/>
              <a:ext cx="636" cy="1044"/>
            </a:xfrm>
            <a:prstGeom prst="line">
              <a:avLst/>
            </a:prstGeom>
            <a:noFill/>
            <a:ln w="19050">
              <a:solidFill>
                <a:srgbClr val="3366FF"/>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12"/>
            <p:cNvSpPr>
              <a:spLocks noChangeShapeType="1"/>
            </p:cNvSpPr>
            <p:nvPr/>
          </p:nvSpPr>
          <p:spPr bwMode="auto">
            <a:xfrm flipV="1">
              <a:off x="2744" y="1842"/>
              <a:ext cx="590" cy="1044"/>
            </a:xfrm>
            <a:prstGeom prst="line">
              <a:avLst/>
            </a:prstGeom>
            <a:noFill/>
            <a:ln w="19050">
              <a:solidFill>
                <a:srgbClr val="3366FF"/>
              </a:solidFill>
              <a:round/>
              <a:headEnd type="arrow" w="lg" len="lg"/>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20" name="Text Box 13"/>
            <p:cNvSpPr txBox="1">
              <a:spLocks noChangeArrowheads="1"/>
            </p:cNvSpPr>
            <p:nvPr/>
          </p:nvSpPr>
          <p:spPr bwMode="auto">
            <a:xfrm>
              <a:off x="1670" y="1600"/>
              <a:ext cx="27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imes New Roman" panose="02020603050405020304" pitchFamily="18" charset="0"/>
                  <a:ea typeface="宋体"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宋体"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宋体"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9pPr>
            </a:lstStyle>
            <a:p>
              <a:pPr eaLnBrk="1" hangingPunct="1">
                <a:buClr>
                  <a:schemeClr val="bg1"/>
                </a:buClr>
                <a:buSzPct val="100000"/>
                <a:buFont typeface="Wingdings" panose="05000000000000000000" pitchFamily="2" charset="2"/>
                <a:buNone/>
              </a:pPr>
              <a:r>
                <a:rPr lang="en-US" altLang="zh-CN" sz="2400" i="1">
                  <a:solidFill>
                    <a:schemeClr val="folHlink"/>
                  </a:solidFill>
                  <a:ea typeface="楷体_GB2312" panose="02010609030101010101" pitchFamily="49" charset="-122"/>
                </a:rPr>
                <a:t>S</a:t>
              </a:r>
              <a:endParaRPr lang="en-US" altLang="zh-CN" sz="2400" i="1">
                <a:solidFill>
                  <a:schemeClr val="folHlink"/>
                </a:solidFill>
                <a:ea typeface="楷体_GB2312" panose="02010609030101010101" pitchFamily="49" charset="-122"/>
              </a:endParaRPr>
            </a:p>
          </p:txBody>
        </p:sp>
        <p:sp>
          <p:nvSpPr>
            <p:cNvPr id="21" name="Text Box 14"/>
            <p:cNvSpPr txBox="1">
              <a:spLocks noChangeArrowheads="1"/>
            </p:cNvSpPr>
            <p:nvPr/>
          </p:nvSpPr>
          <p:spPr bwMode="auto">
            <a:xfrm>
              <a:off x="3258" y="1570"/>
              <a:ext cx="288"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imes New Roman" panose="02020603050405020304" pitchFamily="18" charset="0"/>
                  <a:ea typeface="宋体"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宋体"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宋体"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9pPr>
            </a:lstStyle>
            <a:p>
              <a:pPr eaLnBrk="1" hangingPunct="1">
                <a:buClr>
                  <a:schemeClr val="bg1"/>
                </a:buClr>
                <a:buSzPct val="100000"/>
                <a:buFont typeface="Wingdings" panose="05000000000000000000" pitchFamily="2" charset="2"/>
                <a:buNone/>
              </a:pPr>
              <a:r>
                <a:rPr lang="en-US" altLang="zh-CN" sz="2400" i="1">
                  <a:solidFill>
                    <a:schemeClr val="folHlink"/>
                  </a:solidFill>
                  <a:ea typeface="楷体_GB2312" panose="02010609030101010101" pitchFamily="49" charset="-122"/>
                </a:rPr>
                <a:t>T</a:t>
              </a:r>
              <a:endParaRPr lang="en-US" altLang="zh-CN" sz="2400" i="1">
                <a:solidFill>
                  <a:schemeClr val="folHlink"/>
                </a:solidFill>
                <a:ea typeface="楷体_GB2312" panose="02010609030101010101" pitchFamily="49" charset="-122"/>
              </a:endParaRPr>
            </a:p>
          </p:txBody>
        </p:sp>
        <p:sp>
          <p:nvSpPr>
            <p:cNvPr id="22" name="Text Box 15"/>
            <p:cNvSpPr txBox="1">
              <a:spLocks noChangeArrowheads="1"/>
            </p:cNvSpPr>
            <p:nvPr/>
          </p:nvSpPr>
          <p:spPr bwMode="auto">
            <a:xfrm>
              <a:off x="2427" y="2886"/>
              <a:ext cx="493"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imes New Roman" panose="02020603050405020304" pitchFamily="18" charset="0"/>
                  <a:ea typeface="宋体"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宋体"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宋体"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9pPr>
            </a:lstStyle>
            <a:p>
              <a:pPr eaLnBrk="1" hangingPunct="1">
                <a:buClr>
                  <a:schemeClr val="bg1"/>
                </a:buClr>
                <a:buSzPct val="100000"/>
                <a:buFont typeface="Wingdings" panose="05000000000000000000" pitchFamily="2" charset="2"/>
                <a:buNone/>
              </a:pPr>
              <a:r>
                <a:rPr lang="en-US" altLang="zh-CN" sz="2400" i="1" dirty="0">
                  <a:solidFill>
                    <a:schemeClr val="folHlink"/>
                  </a:solidFill>
                  <a:ea typeface="楷体_GB2312" panose="02010609030101010101" pitchFamily="49" charset="-122"/>
                </a:rPr>
                <a:t>S/R</a:t>
              </a:r>
              <a:endParaRPr lang="en-US" altLang="zh-CN" sz="2400" i="1" dirty="0">
                <a:solidFill>
                  <a:schemeClr val="folHlink"/>
                </a:solidFill>
                <a:ea typeface="楷体_GB2312" panose="02010609030101010101" pitchFamily="49" charset="-122"/>
              </a:endParaRPr>
            </a:p>
          </p:txBody>
        </p:sp>
        <p:sp>
          <p:nvSpPr>
            <p:cNvPr id="23" name="Text Box 16"/>
            <p:cNvSpPr txBox="1">
              <a:spLocks noChangeArrowheads="1"/>
            </p:cNvSpPr>
            <p:nvPr/>
          </p:nvSpPr>
          <p:spPr bwMode="auto">
            <a:xfrm>
              <a:off x="1791" y="2205"/>
              <a:ext cx="31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imes New Roman" panose="02020603050405020304" pitchFamily="18" charset="0"/>
                  <a:ea typeface="宋体"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宋体"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宋体"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9pPr>
            </a:lstStyle>
            <a:p>
              <a:pPr eaLnBrk="1" hangingPunct="1">
                <a:buClr>
                  <a:schemeClr val="bg1"/>
                </a:buClr>
                <a:buSzPct val="100000"/>
                <a:buFont typeface="Wingdings" panose="05000000000000000000" pitchFamily="2" charset="2"/>
                <a:buNone/>
              </a:pPr>
              <a:r>
                <a:rPr lang="en-US" altLang="zh-CN" sz="2400" i="1">
                  <a:solidFill>
                    <a:schemeClr val="folHlink"/>
                  </a:solidFill>
                  <a:ea typeface="楷体_GB2312" panose="02010609030101010101" pitchFamily="49" charset="-122"/>
                </a:rPr>
                <a:t>f</a:t>
              </a:r>
              <a:r>
                <a:rPr lang="en-US" altLang="zh-CN" sz="2400" i="1" baseline="-25000">
                  <a:solidFill>
                    <a:schemeClr val="folHlink"/>
                  </a:solidFill>
                  <a:ea typeface="楷体_GB2312" panose="02010609030101010101" pitchFamily="49" charset="-122"/>
                </a:rPr>
                <a:t>R</a:t>
              </a:r>
              <a:endParaRPr lang="en-US" altLang="zh-CN" sz="2400" i="1" baseline="-25000">
                <a:solidFill>
                  <a:schemeClr val="folHlink"/>
                </a:solidFill>
                <a:ea typeface="楷体_GB2312" panose="02010609030101010101" pitchFamily="49" charset="-122"/>
              </a:endParaRPr>
            </a:p>
          </p:txBody>
        </p:sp>
        <p:sp>
          <p:nvSpPr>
            <p:cNvPr id="24" name="Text Box 17"/>
            <p:cNvSpPr txBox="1">
              <a:spLocks noChangeArrowheads="1"/>
            </p:cNvSpPr>
            <p:nvPr/>
          </p:nvSpPr>
          <p:spPr bwMode="auto">
            <a:xfrm>
              <a:off x="3107" y="2205"/>
              <a:ext cx="2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imes New Roman" panose="02020603050405020304" pitchFamily="18" charset="0"/>
                  <a:ea typeface="宋体"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宋体"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宋体"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9pPr>
            </a:lstStyle>
            <a:p>
              <a:pPr eaLnBrk="1" hangingPunct="1">
                <a:buClr>
                  <a:schemeClr val="bg1"/>
                </a:buClr>
                <a:buSzPct val="100000"/>
                <a:buFont typeface="Wingdings" panose="05000000000000000000" pitchFamily="2" charset="2"/>
                <a:buNone/>
              </a:pPr>
              <a:r>
                <a:rPr lang="en-US" altLang="zh-CN" sz="2400" i="1">
                  <a:solidFill>
                    <a:schemeClr val="folHlink"/>
                  </a:solidFill>
                  <a:ea typeface="楷体_GB2312" panose="02010609030101010101" pitchFamily="49" charset="-122"/>
                </a:rPr>
                <a:t>f</a:t>
              </a:r>
              <a:endParaRPr lang="en-US" altLang="zh-CN" sz="2400" i="1">
                <a:solidFill>
                  <a:schemeClr val="folHlink"/>
                </a:solidFill>
                <a:ea typeface="楷体_GB2312" panose="02010609030101010101" pitchFamily="49" charset="-122"/>
              </a:endParaRPr>
            </a:p>
          </p:txBody>
        </p:sp>
        <p:sp>
          <p:nvSpPr>
            <p:cNvPr id="25" name="Text Box 18"/>
            <p:cNvSpPr txBox="1">
              <a:spLocks noChangeArrowheads="1"/>
            </p:cNvSpPr>
            <p:nvPr/>
          </p:nvSpPr>
          <p:spPr bwMode="auto">
            <a:xfrm>
              <a:off x="2472" y="1389"/>
              <a:ext cx="2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imes New Roman" panose="02020603050405020304" pitchFamily="18" charset="0"/>
                  <a:ea typeface="宋体"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宋体"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宋体"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9pPr>
            </a:lstStyle>
            <a:p>
              <a:pPr eaLnBrk="1" hangingPunct="1">
                <a:buClr>
                  <a:schemeClr val="bg1"/>
                </a:buClr>
                <a:buSzPct val="100000"/>
                <a:buFont typeface="Wingdings" panose="05000000000000000000" pitchFamily="2" charset="2"/>
                <a:buNone/>
              </a:pPr>
              <a:r>
                <a:rPr lang="en-US" altLang="zh-CN" sz="2400" i="1">
                  <a:solidFill>
                    <a:schemeClr val="folHlink"/>
                  </a:solidFill>
                  <a:ea typeface="楷体_GB2312" panose="02010609030101010101" pitchFamily="49" charset="-122"/>
                </a:rPr>
                <a:t>f</a:t>
              </a:r>
              <a:endParaRPr lang="en-US" altLang="zh-CN" sz="2400" i="1">
                <a:solidFill>
                  <a:schemeClr val="folHlink"/>
                </a:solidFill>
                <a:ea typeface="楷体_GB2312" panose="02010609030101010101" pitchFamily="49" charset="-122"/>
              </a:endParaRPr>
            </a:p>
          </p:txBody>
        </p:sp>
        <p:sp>
          <p:nvSpPr>
            <p:cNvPr id="26" name="Line 19"/>
            <p:cNvSpPr>
              <a:spLocks noChangeShapeType="1"/>
            </p:cNvSpPr>
            <p:nvPr/>
          </p:nvSpPr>
          <p:spPr bwMode="auto">
            <a:xfrm>
              <a:off x="3152" y="2251"/>
              <a:ext cx="137" cy="0"/>
            </a:xfrm>
            <a:prstGeom prst="line">
              <a:avLst/>
            </a:prstGeom>
            <a:noFill/>
            <a:ln w="19050">
              <a:solidFill>
                <a:schemeClr val="folHlink"/>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0046" y="1182206"/>
            <a:ext cx="11977593"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r>
              <a:rPr lang="en-US" altLang="zh-CN" sz="2400" dirty="0"/>
              <a:t>A </a:t>
            </a:r>
            <a:r>
              <a:rPr lang="en-US" altLang="zh-CN" sz="2400" i="1" dirty="0">
                <a:solidFill>
                  <a:srgbClr val="FF3300"/>
                </a:solidFill>
              </a:rPr>
              <a:t>group</a:t>
            </a:r>
            <a:r>
              <a:rPr lang="en-US" altLang="zh-CN" sz="2400" dirty="0"/>
              <a:t> (</a:t>
            </a:r>
            <a:r>
              <a:rPr lang="en-US" altLang="zh-CN" sz="2400" i="1" dirty="0"/>
              <a:t>G</a:t>
            </a:r>
            <a:r>
              <a:rPr lang="en-US" altLang="zh-CN" sz="2400" dirty="0"/>
              <a:t>, *) is a set together with a binary operation * on </a:t>
            </a:r>
            <a:r>
              <a:rPr lang="en-US" altLang="zh-CN" sz="2400" i="1" dirty="0"/>
              <a:t>G</a:t>
            </a:r>
            <a:r>
              <a:rPr lang="en-US" altLang="zh-CN" sz="2400" dirty="0"/>
              <a:t> such that, for any elements </a:t>
            </a:r>
            <a:r>
              <a:rPr lang="en-US" altLang="zh-CN" sz="2400" i="1" dirty="0"/>
              <a:t>a</a:t>
            </a:r>
            <a:r>
              <a:rPr lang="en-US" altLang="zh-CN" sz="2400" dirty="0"/>
              <a:t>, </a:t>
            </a:r>
            <a:r>
              <a:rPr lang="en-US" altLang="zh-CN" sz="2400" i="1" dirty="0"/>
              <a:t>b</a:t>
            </a:r>
            <a:r>
              <a:rPr lang="en-US" altLang="zh-CN" sz="2400" dirty="0"/>
              <a:t>, and </a:t>
            </a:r>
            <a:r>
              <a:rPr lang="en-US" altLang="zh-CN" sz="2400" i="1" dirty="0"/>
              <a:t>c</a:t>
            </a:r>
            <a:r>
              <a:rPr lang="en-US" altLang="zh-CN" sz="2400" dirty="0"/>
              <a:t> in </a:t>
            </a:r>
            <a:r>
              <a:rPr lang="en-US" altLang="zh-CN" sz="2400" i="1" dirty="0"/>
              <a:t>G</a:t>
            </a:r>
            <a:endParaRPr lang="en-US" altLang="zh-CN" sz="2400" dirty="0"/>
          </a:p>
          <a:p>
            <a:pPr lvl="1"/>
            <a:r>
              <a:rPr lang="en-US" altLang="zh-CN" sz="2000" dirty="0"/>
              <a:t>(</a:t>
            </a:r>
            <a:r>
              <a:rPr lang="en-US" altLang="zh-CN" sz="2000" i="1" dirty="0"/>
              <a:t>a</a:t>
            </a:r>
            <a:r>
              <a:rPr lang="en-US" altLang="zh-CN" sz="2000" dirty="0"/>
              <a:t>*</a:t>
            </a:r>
            <a:r>
              <a:rPr lang="en-US" altLang="zh-CN" sz="2000" i="1" dirty="0"/>
              <a:t>b</a:t>
            </a:r>
            <a:r>
              <a:rPr lang="en-US" altLang="zh-CN" sz="2000" dirty="0"/>
              <a:t>)*</a:t>
            </a:r>
            <a:r>
              <a:rPr lang="en-US" altLang="zh-CN" sz="2000" i="1" dirty="0"/>
              <a:t>c</a:t>
            </a:r>
            <a:r>
              <a:rPr lang="en-US" altLang="zh-CN" sz="2000" dirty="0"/>
              <a:t> = </a:t>
            </a:r>
            <a:r>
              <a:rPr lang="en-US" altLang="zh-CN" sz="2000" i="1" dirty="0"/>
              <a:t>a</a:t>
            </a:r>
            <a:r>
              <a:rPr lang="en-US" altLang="zh-CN" sz="2000" dirty="0"/>
              <a:t>*(</a:t>
            </a:r>
            <a:r>
              <a:rPr lang="en-US" altLang="zh-CN" sz="2000" i="1" dirty="0"/>
              <a:t>b</a:t>
            </a:r>
            <a:r>
              <a:rPr lang="en-US" altLang="zh-CN" sz="2000" dirty="0"/>
              <a:t>*</a:t>
            </a:r>
            <a:r>
              <a:rPr lang="en-US" altLang="zh-CN" sz="2000" i="1" dirty="0"/>
              <a:t>c</a:t>
            </a:r>
            <a:r>
              <a:rPr lang="en-US" altLang="zh-CN" sz="2000" dirty="0"/>
              <a:t>).</a:t>
            </a:r>
            <a:endParaRPr lang="en-US" altLang="zh-CN" sz="2000" dirty="0"/>
          </a:p>
          <a:p>
            <a:pPr lvl="1"/>
            <a:r>
              <a:rPr lang="en-US" altLang="zh-CN" sz="2000" dirty="0"/>
              <a:t>a unique element </a:t>
            </a:r>
            <a:r>
              <a:rPr lang="en-US" altLang="zh-CN" sz="2000" i="1" dirty="0"/>
              <a:t>e</a:t>
            </a:r>
            <a:r>
              <a:rPr lang="en-US" altLang="zh-CN" sz="2000" dirty="0"/>
              <a:t> in </a:t>
            </a:r>
            <a:r>
              <a:rPr lang="en-US" altLang="zh-CN" sz="2000" i="1" dirty="0"/>
              <a:t>G</a:t>
            </a:r>
            <a:r>
              <a:rPr lang="en-US" altLang="zh-CN" sz="2000" dirty="0"/>
              <a:t> such that </a:t>
            </a:r>
            <a:r>
              <a:rPr lang="en-US" altLang="zh-CN" sz="2000" i="1" dirty="0"/>
              <a:t>a</a:t>
            </a:r>
            <a:r>
              <a:rPr lang="en-US" altLang="zh-CN" sz="2000" dirty="0"/>
              <a:t>*</a:t>
            </a:r>
            <a:r>
              <a:rPr lang="en-US" altLang="zh-CN" sz="2000" i="1" dirty="0"/>
              <a:t>e</a:t>
            </a:r>
            <a:r>
              <a:rPr lang="en-US" altLang="zh-CN" sz="2000" dirty="0"/>
              <a:t> = </a:t>
            </a:r>
            <a:r>
              <a:rPr lang="en-US" altLang="zh-CN" sz="2000" i="1" dirty="0"/>
              <a:t>e</a:t>
            </a:r>
            <a:r>
              <a:rPr lang="en-US" altLang="zh-CN" sz="2000" dirty="0"/>
              <a:t>*</a:t>
            </a:r>
            <a:r>
              <a:rPr lang="en-US" altLang="zh-CN" sz="2000" i="1" dirty="0"/>
              <a:t>a</a:t>
            </a:r>
            <a:r>
              <a:rPr lang="en-US" altLang="zh-CN" sz="2000" dirty="0"/>
              <a:t> </a:t>
            </a:r>
            <a:endParaRPr lang="en-US" altLang="zh-CN" sz="2000" dirty="0"/>
          </a:p>
          <a:p>
            <a:pPr lvl="1"/>
            <a:r>
              <a:rPr lang="en-US" altLang="zh-CN" sz="2000" dirty="0"/>
              <a:t>an element </a:t>
            </a:r>
            <a:r>
              <a:rPr lang="en-US" altLang="zh-CN" sz="2000" i="1" dirty="0"/>
              <a:t>a</a:t>
            </a:r>
            <a:r>
              <a:rPr lang="en-US" altLang="zh-CN" sz="2000" dirty="0"/>
              <a:t>' </a:t>
            </a:r>
            <a:r>
              <a:rPr lang="en-US" altLang="zh-CN" sz="2000" dirty="0">
                <a:sym typeface="Symbol" panose="05050102010706020507" pitchFamily="18" charset="2"/>
              </a:rPr>
              <a:t></a:t>
            </a:r>
            <a:r>
              <a:rPr lang="en-US" altLang="zh-CN" sz="2000" dirty="0"/>
              <a:t> G, called an inverse of </a:t>
            </a:r>
            <a:r>
              <a:rPr lang="en-US" altLang="zh-CN" sz="2000" i="1" dirty="0"/>
              <a:t>a </a:t>
            </a:r>
            <a:r>
              <a:rPr lang="en-US" altLang="zh-CN" sz="2000" dirty="0"/>
              <a:t>and written as </a:t>
            </a:r>
            <a:r>
              <a:rPr lang="en-US" altLang="zh-CN" sz="2000" i="1" dirty="0"/>
              <a:t>a</a:t>
            </a:r>
            <a:r>
              <a:rPr lang="en-US" altLang="zh-CN" sz="2000" baseline="30000" dirty="0"/>
              <a:t>-1</a:t>
            </a:r>
            <a:r>
              <a:rPr lang="en-US" altLang="zh-CN" sz="2000" dirty="0"/>
              <a:t>, such that </a:t>
            </a:r>
            <a:endParaRPr lang="en-US" altLang="zh-CN" sz="2000" dirty="0"/>
          </a:p>
          <a:p>
            <a:pPr lvl="2"/>
            <a:r>
              <a:rPr lang="en-US" altLang="zh-CN" sz="1800" i="1" dirty="0"/>
              <a:t>a</a:t>
            </a:r>
            <a:r>
              <a:rPr lang="en-US" altLang="zh-CN" sz="1800" dirty="0"/>
              <a:t>*</a:t>
            </a:r>
            <a:r>
              <a:rPr lang="en-US" altLang="zh-CN" sz="1800" i="1" dirty="0"/>
              <a:t>a</a:t>
            </a:r>
            <a:r>
              <a:rPr lang="en-US" altLang="zh-CN" sz="1800" dirty="0"/>
              <a:t>' = </a:t>
            </a:r>
            <a:r>
              <a:rPr lang="en-US" altLang="zh-CN" sz="1800" i="1" dirty="0"/>
              <a:t>a</a:t>
            </a:r>
            <a:r>
              <a:rPr lang="en-US" altLang="zh-CN" sz="1800" dirty="0"/>
              <a:t>'*</a:t>
            </a:r>
            <a:r>
              <a:rPr lang="en-US" altLang="zh-CN" sz="1800" i="1" dirty="0"/>
              <a:t>a</a:t>
            </a:r>
            <a:r>
              <a:rPr lang="en-US" altLang="zh-CN" sz="1800" dirty="0"/>
              <a:t> = </a:t>
            </a:r>
            <a:r>
              <a:rPr lang="en-US" altLang="zh-CN" sz="1800" i="1" dirty="0"/>
              <a:t>e </a:t>
            </a:r>
            <a:r>
              <a:rPr lang="en-US" altLang="zh-CN" sz="1800" dirty="0"/>
              <a:t>or </a:t>
            </a:r>
            <a:r>
              <a:rPr lang="en-US" altLang="zh-CN" sz="1800" i="1" dirty="0"/>
              <a:t>aa</a:t>
            </a:r>
            <a:r>
              <a:rPr lang="en-US" altLang="zh-CN" sz="1800" dirty="0"/>
              <a:t>' = </a:t>
            </a:r>
            <a:r>
              <a:rPr lang="en-US" altLang="zh-CN" sz="1800" i="1" dirty="0"/>
              <a:t>a</a:t>
            </a:r>
            <a:r>
              <a:rPr lang="en-US" altLang="zh-CN" sz="1800" dirty="0"/>
              <a:t>'</a:t>
            </a:r>
            <a:r>
              <a:rPr lang="en-US" altLang="zh-CN" sz="1800" i="1" dirty="0"/>
              <a:t>a</a:t>
            </a:r>
            <a:r>
              <a:rPr lang="en-US" altLang="zh-CN" sz="1800" dirty="0"/>
              <a:t> = </a:t>
            </a:r>
            <a:r>
              <a:rPr lang="en-US" altLang="zh-CN" sz="1800" i="1" dirty="0"/>
              <a:t>e </a:t>
            </a:r>
            <a:r>
              <a:rPr lang="en-US" altLang="zh-CN" sz="1800" dirty="0"/>
              <a:t>or </a:t>
            </a:r>
            <a:r>
              <a:rPr lang="en-US" altLang="zh-CN" sz="1800" i="1" dirty="0"/>
              <a:t>aa</a:t>
            </a:r>
            <a:r>
              <a:rPr lang="en-US" altLang="zh-CN" sz="1800" baseline="30000" dirty="0"/>
              <a:t>-1</a:t>
            </a:r>
            <a:r>
              <a:rPr lang="en-US" altLang="zh-CN" sz="1800" dirty="0"/>
              <a:t> = </a:t>
            </a:r>
            <a:r>
              <a:rPr lang="en-US" altLang="zh-CN" sz="1800" i="1" dirty="0"/>
              <a:t>a</a:t>
            </a:r>
            <a:r>
              <a:rPr lang="en-US" altLang="zh-CN" sz="1800" baseline="30000" dirty="0"/>
              <a:t>-1</a:t>
            </a:r>
            <a:r>
              <a:rPr lang="en-US" altLang="zh-CN" sz="1800" i="1" dirty="0"/>
              <a:t>a</a:t>
            </a:r>
            <a:r>
              <a:rPr lang="en-US" altLang="zh-CN" sz="1800" dirty="0"/>
              <a:t> = </a:t>
            </a:r>
            <a:r>
              <a:rPr lang="en-US" altLang="zh-CN" sz="1800" i="1" dirty="0"/>
              <a:t>e</a:t>
            </a:r>
            <a:endParaRPr lang="en-US" altLang="zh-CN" sz="1800" i="1" dirty="0"/>
          </a:p>
          <a:p>
            <a:r>
              <a:rPr lang="en-US" altLang="zh-CN" sz="2400" dirty="0"/>
              <a:t>A group </a:t>
            </a:r>
            <a:r>
              <a:rPr lang="en-US" altLang="zh-CN" sz="2400" i="1" dirty="0"/>
              <a:t>G</a:t>
            </a:r>
            <a:r>
              <a:rPr lang="en-US" altLang="zh-CN" sz="2400" dirty="0"/>
              <a:t> is said to be </a:t>
            </a:r>
            <a:r>
              <a:rPr lang="en-US" altLang="zh-CN" sz="2400" i="1" dirty="0">
                <a:solidFill>
                  <a:schemeClr val="hlink"/>
                </a:solidFill>
              </a:rPr>
              <a:t>Abelian</a:t>
            </a:r>
            <a:r>
              <a:rPr lang="en-US" altLang="zh-CN" sz="2400" dirty="0"/>
              <a:t> if </a:t>
            </a:r>
            <a:r>
              <a:rPr lang="en-US" altLang="zh-CN" sz="2400" i="1" dirty="0"/>
              <a:t>ab</a:t>
            </a:r>
            <a:r>
              <a:rPr lang="en-US" altLang="zh-CN" sz="2400" dirty="0"/>
              <a:t> = </a:t>
            </a:r>
            <a:r>
              <a:rPr lang="en-US" altLang="zh-CN" sz="2400" i="1" dirty="0" err="1"/>
              <a:t>ba</a:t>
            </a:r>
            <a:r>
              <a:rPr lang="en-US" altLang="zh-CN" sz="2400" dirty="0"/>
              <a:t> for all elements </a:t>
            </a:r>
            <a:r>
              <a:rPr lang="en-US" altLang="zh-CN" sz="2400" i="1" dirty="0"/>
              <a:t>a</a:t>
            </a:r>
            <a:r>
              <a:rPr lang="en-US" altLang="zh-CN" sz="2400" dirty="0"/>
              <a:t> and </a:t>
            </a:r>
            <a:r>
              <a:rPr lang="en-US" altLang="zh-CN" sz="2400" i="1" dirty="0"/>
              <a:t>b</a:t>
            </a:r>
            <a:r>
              <a:rPr lang="en-US" altLang="zh-CN" sz="2400" dirty="0"/>
              <a:t> in </a:t>
            </a:r>
            <a:r>
              <a:rPr lang="en-US" altLang="zh-CN" sz="2400" i="1" dirty="0"/>
              <a:t>G</a:t>
            </a:r>
            <a:r>
              <a:rPr lang="en-US" altLang="zh-CN" sz="2400" dirty="0"/>
              <a:t>.</a:t>
            </a:r>
            <a:endParaRPr lang="en-US" altLang="zh-CN" sz="2400" dirty="0"/>
          </a:p>
          <a:p>
            <a:r>
              <a:rPr lang="en-US" altLang="zh-CN" sz="2400" dirty="0"/>
              <a:t>Let </a:t>
            </a:r>
            <a:r>
              <a:rPr lang="en-US" altLang="zh-CN" sz="2400" i="1" dirty="0"/>
              <a:t>G</a:t>
            </a:r>
            <a:r>
              <a:rPr lang="en-US" altLang="zh-CN" sz="2400" dirty="0"/>
              <a:t> be a group and  </a:t>
            </a:r>
            <a:r>
              <a:rPr lang="en-US" altLang="zh-CN" sz="2400" i="1" dirty="0"/>
              <a:t>a</a:t>
            </a:r>
            <a:r>
              <a:rPr lang="en-US" altLang="zh-CN" sz="2400" dirty="0"/>
              <a:t>, </a:t>
            </a:r>
            <a:r>
              <a:rPr lang="en-US" altLang="zh-CN" sz="2400" i="1" dirty="0"/>
              <a:t>b</a:t>
            </a:r>
            <a:r>
              <a:rPr lang="en-US" altLang="zh-CN" sz="2400" dirty="0"/>
              <a:t>, and </a:t>
            </a:r>
            <a:r>
              <a:rPr lang="en-US" altLang="zh-CN" sz="2400" i="1" dirty="0"/>
              <a:t>c</a:t>
            </a:r>
            <a:r>
              <a:rPr lang="en-US" altLang="zh-CN" sz="2400" dirty="0"/>
              <a:t> be elements of </a:t>
            </a:r>
            <a:r>
              <a:rPr lang="en-US" altLang="zh-CN" sz="2400" i="1" dirty="0"/>
              <a:t>G</a:t>
            </a:r>
            <a:r>
              <a:rPr lang="en-US" altLang="zh-CN" sz="2400" dirty="0"/>
              <a:t>. Then</a:t>
            </a:r>
            <a:endParaRPr lang="en-US" altLang="zh-CN" sz="2400" dirty="0"/>
          </a:p>
          <a:p>
            <a:pPr lvl="1"/>
            <a:r>
              <a:rPr lang="en-US" altLang="zh-CN" sz="2000" i="1" dirty="0">
                <a:solidFill>
                  <a:schemeClr val="hlink"/>
                </a:solidFill>
              </a:rPr>
              <a:t>left cancellation</a:t>
            </a:r>
            <a:r>
              <a:rPr lang="en-US" altLang="zh-CN" sz="2000" i="1" dirty="0"/>
              <a:t> – </a:t>
            </a:r>
            <a:r>
              <a:rPr lang="zh-CN" altLang="en-US" sz="2000" dirty="0"/>
              <a:t>左消去律</a:t>
            </a:r>
            <a:endParaRPr lang="zh-CN" altLang="en-US" sz="2000" dirty="0"/>
          </a:p>
          <a:p>
            <a:pPr lvl="2"/>
            <a:r>
              <a:rPr lang="en-US" altLang="zh-CN" sz="1800" i="1" dirty="0"/>
              <a:t>ab</a:t>
            </a:r>
            <a:r>
              <a:rPr lang="en-US" altLang="zh-CN" sz="1800" dirty="0"/>
              <a:t> = </a:t>
            </a:r>
            <a:r>
              <a:rPr lang="en-US" altLang="zh-CN" sz="1800" i="1" dirty="0"/>
              <a:t>ac</a:t>
            </a:r>
            <a:r>
              <a:rPr lang="en-US" altLang="zh-CN" sz="1800" dirty="0"/>
              <a:t> implies that </a:t>
            </a:r>
            <a:r>
              <a:rPr lang="en-US" altLang="zh-CN" sz="1800" i="1" dirty="0"/>
              <a:t>b</a:t>
            </a:r>
            <a:r>
              <a:rPr lang="en-US" altLang="zh-CN" sz="1800" dirty="0"/>
              <a:t> = </a:t>
            </a:r>
            <a:r>
              <a:rPr lang="en-US" altLang="zh-CN" sz="1800" i="1" dirty="0"/>
              <a:t>c</a:t>
            </a:r>
            <a:endParaRPr lang="en-US" altLang="zh-CN" sz="1800" dirty="0"/>
          </a:p>
          <a:p>
            <a:pPr lvl="1"/>
            <a:r>
              <a:rPr lang="en-US" altLang="zh-CN" sz="2000" i="1" dirty="0">
                <a:solidFill>
                  <a:schemeClr val="hlink"/>
                </a:solidFill>
              </a:rPr>
              <a:t>right cancellation</a:t>
            </a:r>
            <a:r>
              <a:rPr lang="en-US" altLang="zh-CN" sz="2000" i="1" dirty="0"/>
              <a:t> – </a:t>
            </a:r>
            <a:r>
              <a:rPr lang="zh-CN" altLang="en-US" sz="2000" dirty="0"/>
              <a:t>右消去律</a:t>
            </a:r>
            <a:endParaRPr lang="en-US" altLang="zh-CN" sz="2000" i="1" dirty="0">
              <a:solidFill>
                <a:schemeClr val="hlink"/>
              </a:solidFill>
            </a:endParaRPr>
          </a:p>
          <a:p>
            <a:pPr lvl="2"/>
            <a:r>
              <a:rPr lang="en-US" altLang="zh-CN" sz="1800" i="1" dirty="0" err="1"/>
              <a:t>ba</a:t>
            </a:r>
            <a:r>
              <a:rPr lang="en-US" altLang="zh-CN" sz="1800" dirty="0"/>
              <a:t> = </a:t>
            </a:r>
            <a:r>
              <a:rPr lang="en-US" altLang="zh-CN" sz="1800" i="1" dirty="0"/>
              <a:t>ca</a:t>
            </a:r>
            <a:r>
              <a:rPr lang="en-US" altLang="zh-CN" sz="1800" dirty="0"/>
              <a:t> implies that </a:t>
            </a:r>
            <a:r>
              <a:rPr lang="en-US" altLang="zh-CN" sz="1800" i="1" dirty="0"/>
              <a:t>b</a:t>
            </a:r>
            <a:r>
              <a:rPr lang="en-US" altLang="zh-CN" sz="1800" dirty="0"/>
              <a:t> = </a:t>
            </a:r>
            <a:r>
              <a:rPr lang="en-US" altLang="zh-CN" sz="1800" i="1" dirty="0"/>
              <a:t>c</a:t>
            </a:r>
            <a:endParaRPr lang="en-US" altLang="zh-CN" sz="1800" i="1" dirty="0"/>
          </a:p>
          <a:p>
            <a:pPr marL="914400" lvl="1" indent="-457200"/>
            <a:r>
              <a:rPr lang="en-US" altLang="zh-CN" sz="2000" dirty="0"/>
              <a:t>(</a:t>
            </a:r>
            <a:r>
              <a:rPr lang="en-US" altLang="zh-CN" sz="2000" i="1" dirty="0"/>
              <a:t>a</a:t>
            </a:r>
            <a:r>
              <a:rPr lang="en-US" altLang="zh-CN" sz="2000" baseline="30000" dirty="0"/>
              <a:t>-1</a:t>
            </a:r>
            <a:r>
              <a:rPr lang="en-US" altLang="zh-CN" sz="2000" dirty="0"/>
              <a:t>)</a:t>
            </a:r>
            <a:r>
              <a:rPr lang="en-US" altLang="zh-CN" sz="2000" baseline="30000" dirty="0"/>
              <a:t>-1</a:t>
            </a:r>
            <a:r>
              <a:rPr lang="en-US" altLang="zh-CN" sz="2000" dirty="0"/>
              <a:t> = </a:t>
            </a:r>
            <a:r>
              <a:rPr lang="en-US" altLang="zh-CN" sz="2000" i="1" dirty="0"/>
              <a:t>a</a:t>
            </a:r>
            <a:r>
              <a:rPr lang="en-US" altLang="zh-CN" sz="2000" dirty="0"/>
              <a:t>.</a:t>
            </a:r>
            <a:endParaRPr lang="en-US" altLang="zh-CN" sz="2000" dirty="0"/>
          </a:p>
          <a:p>
            <a:pPr marL="914400" lvl="1" indent="-457200"/>
            <a:r>
              <a:rPr lang="en-US" altLang="zh-CN" sz="2000" dirty="0"/>
              <a:t>(</a:t>
            </a:r>
            <a:r>
              <a:rPr lang="en-US" altLang="zh-CN" sz="2000" i="1" dirty="0"/>
              <a:t>ab</a:t>
            </a:r>
            <a:r>
              <a:rPr lang="en-US" altLang="zh-CN" sz="2000" dirty="0"/>
              <a:t>)</a:t>
            </a:r>
            <a:r>
              <a:rPr lang="en-US" altLang="zh-CN" sz="2000" baseline="30000" dirty="0"/>
              <a:t>-1</a:t>
            </a:r>
            <a:r>
              <a:rPr lang="en-US" altLang="zh-CN" sz="2000" dirty="0"/>
              <a:t> = </a:t>
            </a:r>
            <a:r>
              <a:rPr lang="en-US" altLang="zh-CN" sz="2000" i="1" dirty="0"/>
              <a:t>b</a:t>
            </a:r>
            <a:r>
              <a:rPr lang="en-US" altLang="zh-CN" sz="2000" baseline="30000" dirty="0"/>
              <a:t>-1</a:t>
            </a:r>
            <a:r>
              <a:rPr lang="en-US" altLang="zh-CN" sz="2000" i="1" dirty="0"/>
              <a:t>a</a:t>
            </a:r>
            <a:r>
              <a:rPr lang="en-US" altLang="zh-CN" sz="2000" baseline="30000" dirty="0"/>
              <a:t>-1</a:t>
            </a:r>
            <a:endParaRPr lang="zh-CN" altLang="en-US" sz="2000" dirty="0"/>
          </a:p>
          <a:p>
            <a:pPr lvl="2"/>
            <a:endParaRPr lang="zh-CN" altLang="en-US" sz="1800" i="1" dirty="0"/>
          </a:p>
          <a:p>
            <a:pPr marL="0" indent="0">
              <a:buNone/>
            </a:pPr>
            <a:endParaRPr lang="zh-CN" altLang="en-US" sz="2400" dirty="0"/>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sym typeface="+mn-ea"/>
              </a:rPr>
              <a:t>Groups</a:t>
            </a:r>
            <a:endParaRPr lang="en-US" altLang="zh-CN" sz="3200"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0046" y="1182206"/>
            <a:ext cx="11977593"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r>
              <a:rPr lang="en-US" altLang="zh-CN" sz="2400" dirty="0"/>
              <a:t>If </a:t>
            </a:r>
            <a:r>
              <a:rPr lang="en-US" altLang="zh-CN" sz="2400" i="1" dirty="0"/>
              <a:t>G</a:t>
            </a:r>
            <a:r>
              <a:rPr lang="en-US" altLang="zh-CN" sz="2400" dirty="0"/>
              <a:t> is a group that has a finite number of elements, </a:t>
            </a:r>
            <a:r>
              <a:rPr lang="en-US" altLang="zh-CN" sz="2400" i="1" dirty="0"/>
              <a:t>G</a:t>
            </a:r>
            <a:r>
              <a:rPr lang="en-US" altLang="zh-CN" sz="2400" dirty="0"/>
              <a:t> is said to be a </a:t>
            </a:r>
            <a:r>
              <a:rPr lang="en-US" altLang="zh-CN" sz="2400" i="1" dirty="0">
                <a:solidFill>
                  <a:srgbClr val="FF3300"/>
                </a:solidFill>
              </a:rPr>
              <a:t>finite group</a:t>
            </a:r>
            <a:r>
              <a:rPr lang="zh-CN" altLang="en-US" sz="2400" i="1" dirty="0">
                <a:solidFill>
                  <a:srgbClr val="FF3300"/>
                </a:solidFill>
              </a:rPr>
              <a:t>（有限群）</a:t>
            </a:r>
            <a:r>
              <a:rPr lang="en-US" altLang="zh-CN" sz="2400" dirty="0"/>
              <a:t>, and the </a:t>
            </a:r>
            <a:r>
              <a:rPr lang="en-US" altLang="zh-CN" sz="2400" i="1" dirty="0">
                <a:solidFill>
                  <a:srgbClr val="FF3300"/>
                </a:solidFill>
              </a:rPr>
              <a:t>order</a:t>
            </a:r>
            <a:r>
              <a:rPr lang="en-US" altLang="zh-CN" sz="2400" dirty="0">
                <a:solidFill>
                  <a:srgbClr val="FF3300"/>
                </a:solidFill>
              </a:rPr>
              <a:t>(</a:t>
            </a:r>
            <a:r>
              <a:rPr lang="zh-CN" altLang="en-US" sz="2400" dirty="0">
                <a:solidFill>
                  <a:srgbClr val="FF3300"/>
                </a:solidFill>
              </a:rPr>
              <a:t>阶</a:t>
            </a:r>
            <a:r>
              <a:rPr lang="en-US" altLang="zh-CN" sz="2400" dirty="0">
                <a:solidFill>
                  <a:srgbClr val="FF3300"/>
                </a:solidFill>
              </a:rPr>
              <a:t>)</a:t>
            </a:r>
            <a:r>
              <a:rPr lang="en-US" altLang="zh-CN" sz="2400" dirty="0"/>
              <a:t> of </a:t>
            </a:r>
            <a:r>
              <a:rPr lang="en-US" altLang="zh-CN" sz="2400" i="1" dirty="0"/>
              <a:t>G</a:t>
            </a:r>
            <a:r>
              <a:rPr lang="en-US" altLang="zh-CN" sz="2400" dirty="0"/>
              <a:t> is the number of elements |</a:t>
            </a:r>
            <a:r>
              <a:rPr lang="en-US" altLang="zh-CN" sz="2400" i="1" dirty="0"/>
              <a:t>G</a:t>
            </a:r>
            <a:r>
              <a:rPr lang="en-US" altLang="zh-CN" sz="2400" dirty="0"/>
              <a:t>| in </a:t>
            </a:r>
            <a:r>
              <a:rPr lang="en-US" altLang="zh-CN" sz="2400" i="1" dirty="0"/>
              <a:t>G</a:t>
            </a:r>
            <a:r>
              <a:rPr lang="en-US" altLang="zh-CN" sz="2400" dirty="0"/>
              <a:t>. </a:t>
            </a:r>
            <a:endParaRPr lang="en-US" altLang="zh-CN" sz="2400" dirty="0"/>
          </a:p>
          <a:p>
            <a:r>
              <a:rPr lang="en-US" altLang="zh-CN" sz="2400" dirty="0"/>
              <a:t>The set of all permutations of </a:t>
            </a:r>
            <a:r>
              <a:rPr lang="en-US" altLang="zh-CN" sz="2400" i="1" dirty="0"/>
              <a:t>n</a:t>
            </a:r>
            <a:r>
              <a:rPr lang="en-US" altLang="zh-CN" sz="2400" dirty="0"/>
              <a:t> elements is a group of order </a:t>
            </a:r>
            <a:r>
              <a:rPr lang="en-US" altLang="zh-CN" sz="2400" i="1" dirty="0"/>
              <a:t>n</a:t>
            </a:r>
            <a:r>
              <a:rPr lang="en-US" altLang="zh-CN" sz="2400" dirty="0"/>
              <a:t>! under the operation of composition. This group is called the </a:t>
            </a:r>
            <a:r>
              <a:rPr lang="en-US" altLang="zh-CN" sz="2400" i="1" dirty="0">
                <a:solidFill>
                  <a:srgbClr val="FF3300"/>
                </a:solidFill>
              </a:rPr>
              <a:t>symmetric group on n </a:t>
            </a:r>
            <a:r>
              <a:rPr lang="en-US" altLang="zh-CN" sz="2400" i="1" dirty="0">
                <a:solidFill>
                  <a:schemeClr val="hlink"/>
                </a:solidFill>
              </a:rPr>
              <a:t>letters </a:t>
            </a:r>
            <a:r>
              <a:rPr lang="en-US" altLang="zh-CN" sz="2400" dirty="0">
                <a:solidFill>
                  <a:schemeClr val="hlink"/>
                </a:solidFill>
              </a:rPr>
              <a:t>(</a:t>
            </a:r>
            <a:r>
              <a:rPr lang="en-US" altLang="zh-CN" sz="2400" i="1" dirty="0">
                <a:solidFill>
                  <a:schemeClr val="hlink"/>
                </a:solidFill>
              </a:rPr>
              <a:t>n</a:t>
            </a:r>
            <a:r>
              <a:rPr lang="zh-CN" altLang="en-US" sz="2400" dirty="0">
                <a:solidFill>
                  <a:schemeClr val="hlink"/>
                </a:solidFill>
              </a:rPr>
              <a:t>次对称群</a:t>
            </a:r>
            <a:r>
              <a:rPr lang="en-US" altLang="zh-CN" sz="2400" dirty="0">
                <a:solidFill>
                  <a:schemeClr val="hlink"/>
                </a:solidFill>
              </a:rPr>
              <a:t>)</a:t>
            </a:r>
            <a:r>
              <a:rPr lang="en-US" altLang="zh-CN" sz="2400" dirty="0"/>
              <a:t> and is denoted by </a:t>
            </a:r>
            <a:r>
              <a:rPr lang="en-US" altLang="zh-CN" sz="2400" i="1" dirty="0"/>
              <a:t>S</a:t>
            </a:r>
            <a:r>
              <a:rPr lang="en-US" altLang="zh-CN" sz="2400" i="1" baseline="-25000" dirty="0"/>
              <a:t>n</a:t>
            </a:r>
            <a:r>
              <a:rPr lang="en-US" altLang="zh-CN" sz="2400" dirty="0"/>
              <a:t>.</a:t>
            </a:r>
            <a:endParaRPr lang="en-US" altLang="zh-CN" sz="2400" dirty="0"/>
          </a:p>
          <a:p>
            <a:r>
              <a:rPr lang="en-US" altLang="zh-CN" sz="2400" dirty="0"/>
              <a:t>Let </a:t>
            </a:r>
            <a:r>
              <a:rPr lang="en-US" altLang="zh-CN" sz="2400" i="1" dirty="0"/>
              <a:t>H</a:t>
            </a:r>
            <a:r>
              <a:rPr lang="en-US" altLang="zh-CN" sz="2400" dirty="0"/>
              <a:t> be a subset of a group </a:t>
            </a:r>
            <a:r>
              <a:rPr lang="en-US" altLang="zh-CN" sz="2400" i="1" dirty="0"/>
              <a:t>G</a:t>
            </a:r>
            <a:r>
              <a:rPr lang="en-US" altLang="zh-CN" sz="2400" dirty="0"/>
              <a:t> such that</a:t>
            </a:r>
            <a:endParaRPr lang="en-US" altLang="zh-CN" sz="2400" dirty="0"/>
          </a:p>
          <a:p>
            <a:pPr lvl="1"/>
            <a:r>
              <a:rPr lang="en-US" altLang="zh-CN" sz="2000" dirty="0"/>
              <a:t>(a) The identity </a:t>
            </a:r>
            <a:r>
              <a:rPr lang="en-US" altLang="zh-CN" sz="2000" i="1" dirty="0"/>
              <a:t>e</a:t>
            </a:r>
            <a:r>
              <a:rPr lang="en-US" altLang="zh-CN" sz="2000" dirty="0"/>
              <a:t> of </a:t>
            </a:r>
            <a:r>
              <a:rPr lang="en-US" altLang="zh-CN" sz="2000" i="1" dirty="0"/>
              <a:t>G</a:t>
            </a:r>
            <a:r>
              <a:rPr lang="en-US" altLang="zh-CN" sz="2000" dirty="0"/>
              <a:t> belongs to </a:t>
            </a:r>
            <a:r>
              <a:rPr lang="en-US" altLang="zh-CN" sz="2000" i="1" dirty="0"/>
              <a:t>H</a:t>
            </a:r>
            <a:r>
              <a:rPr lang="en-US" altLang="zh-CN" sz="2000" dirty="0"/>
              <a:t>.</a:t>
            </a:r>
            <a:endParaRPr lang="en-US" altLang="zh-CN" sz="2000" dirty="0"/>
          </a:p>
          <a:p>
            <a:pPr lvl="1"/>
            <a:r>
              <a:rPr lang="en-US" altLang="zh-CN" sz="2000" dirty="0"/>
              <a:t>(b) If </a:t>
            </a:r>
            <a:r>
              <a:rPr lang="en-US" altLang="zh-CN" sz="2000" i="1" dirty="0"/>
              <a:t>a</a:t>
            </a:r>
            <a:r>
              <a:rPr lang="en-US" altLang="zh-CN" sz="2000" dirty="0"/>
              <a:t> and </a:t>
            </a:r>
            <a:r>
              <a:rPr lang="en-US" altLang="zh-CN" sz="2000" i="1" dirty="0"/>
              <a:t>b</a:t>
            </a:r>
            <a:r>
              <a:rPr lang="en-US" altLang="zh-CN" sz="2000" dirty="0"/>
              <a:t> belong to </a:t>
            </a:r>
            <a:r>
              <a:rPr lang="en-US" altLang="zh-CN" sz="2000" i="1" dirty="0"/>
              <a:t>H</a:t>
            </a:r>
            <a:r>
              <a:rPr lang="en-US" altLang="zh-CN" sz="2000" dirty="0"/>
              <a:t>, then </a:t>
            </a:r>
            <a:r>
              <a:rPr lang="en-US" altLang="zh-CN" sz="2000" i="1" dirty="0"/>
              <a:t>ab</a:t>
            </a:r>
            <a:r>
              <a:rPr lang="en-US" altLang="zh-CN" sz="2000" dirty="0">
                <a:sym typeface="Symbol" panose="05050102010706020507" pitchFamily="18" charset="2"/>
              </a:rPr>
              <a:t>  </a:t>
            </a:r>
            <a:r>
              <a:rPr lang="en-US" altLang="zh-CN" sz="2000" i="1" dirty="0"/>
              <a:t>H</a:t>
            </a:r>
            <a:r>
              <a:rPr lang="en-US" altLang="zh-CN" sz="2000" dirty="0"/>
              <a:t>.</a:t>
            </a:r>
            <a:endParaRPr lang="en-US" altLang="zh-CN" sz="2000" dirty="0"/>
          </a:p>
          <a:p>
            <a:pPr lvl="1"/>
            <a:r>
              <a:rPr lang="en-US" altLang="zh-CN" sz="2000" dirty="0"/>
              <a:t>(c) If </a:t>
            </a:r>
            <a:r>
              <a:rPr lang="en-US" altLang="zh-CN" sz="2000" i="1" dirty="0"/>
              <a:t>a</a:t>
            </a:r>
            <a:r>
              <a:rPr lang="en-US" altLang="zh-CN" sz="2000" dirty="0"/>
              <a:t> </a:t>
            </a:r>
            <a:r>
              <a:rPr lang="en-US" altLang="zh-CN" sz="2000" dirty="0">
                <a:sym typeface="Symbol" panose="05050102010706020507" pitchFamily="18" charset="2"/>
              </a:rPr>
              <a:t> </a:t>
            </a:r>
            <a:r>
              <a:rPr lang="en-US" altLang="zh-CN" sz="2000" i="1" dirty="0"/>
              <a:t>H</a:t>
            </a:r>
            <a:r>
              <a:rPr lang="en-US" altLang="zh-CN" sz="2000" dirty="0"/>
              <a:t>, then </a:t>
            </a:r>
            <a:r>
              <a:rPr lang="en-US" altLang="zh-CN" sz="2000" i="1" dirty="0"/>
              <a:t>a</a:t>
            </a:r>
            <a:r>
              <a:rPr lang="en-US" altLang="zh-CN" sz="2000" baseline="30000" dirty="0"/>
              <a:t>-l</a:t>
            </a:r>
            <a:r>
              <a:rPr lang="en-US" altLang="zh-CN" sz="2000" dirty="0"/>
              <a:t> </a:t>
            </a:r>
            <a:r>
              <a:rPr lang="en-US" altLang="zh-CN" sz="2000" dirty="0">
                <a:sym typeface="Symbol" panose="05050102010706020507" pitchFamily="18" charset="2"/>
              </a:rPr>
              <a:t> </a:t>
            </a:r>
            <a:r>
              <a:rPr lang="en-US" altLang="zh-CN" sz="2000" i="1" dirty="0"/>
              <a:t>H</a:t>
            </a:r>
            <a:r>
              <a:rPr lang="en-US" altLang="zh-CN" sz="2000" dirty="0"/>
              <a:t>.</a:t>
            </a:r>
            <a:endParaRPr lang="en-US" altLang="zh-CN" sz="2000" dirty="0"/>
          </a:p>
          <a:p>
            <a:pPr marL="0" indent="0">
              <a:buNone/>
            </a:pPr>
            <a:r>
              <a:rPr lang="en-US" altLang="zh-CN" sz="2400" dirty="0"/>
              <a:t>    Then </a:t>
            </a:r>
            <a:r>
              <a:rPr lang="en-US" altLang="zh-CN" sz="2400" i="1" dirty="0"/>
              <a:t>H</a:t>
            </a:r>
            <a:r>
              <a:rPr lang="en-US" altLang="zh-CN" sz="2400" dirty="0"/>
              <a:t> is called a </a:t>
            </a:r>
            <a:r>
              <a:rPr lang="en-US" altLang="zh-CN" sz="2400" i="1" dirty="0">
                <a:solidFill>
                  <a:srgbClr val="FF3300"/>
                </a:solidFill>
              </a:rPr>
              <a:t>subgroup</a:t>
            </a:r>
            <a:r>
              <a:rPr lang="en-US" altLang="zh-CN" sz="2400" dirty="0"/>
              <a:t> of </a:t>
            </a:r>
            <a:r>
              <a:rPr lang="en-US" altLang="zh-CN" sz="2400" i="1" dirty="0"/>
              <a:t>G</a:t>
            </a:r>
            <a:endParaRPr lang="en-US" altLang="zh-CN" sz="2400" i="1" dirty="0"/>
          </a:p>
          <a:p>
            <a:pPr lvl="1"/>
            <a:endParaRPr lang="en-US" altLang="zh-CN" sz="2000" i="1" dirty="0">
              <a:solidFill>
                <a:schemeClr val="hlink"/>
              </a:solidFill>
            </a:endParaRPr>
          </a:p>
          <a:p>
            <a:r>
              <a:rPr lang="en-US" altLang="zh-CN" sz="2400" i="1" dirty="0">
                <a:solidFill>
                  <a:schemeClr val="hlink"/>
                </a:solidFill>
              </a:rPr>
              <a:t>trivial subgroups</a:t>
            </a:r>
            <a:r>
              <a:rPr lang="zh-CN" altLang="en-US" sz="2400" i="1" dirty="0">
                <a:solidFill>
                  <a:schemeClr val="hlink"/>
                </a:solidFill>
              </a:rPr>
              <a:t>（平凡子群）</a:t>
            </a:r>
            <a:endParaRPr lang="en-US" altLang="zh-CN" sz="2400" dirty="0"/>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sym typeface="+mn-ea"/>
              </a:rPr>
              <a:t>Groups</a:t>
            </a:r>
            <a:endParaRPr lang="en-US" altLang="zh-CN" sz="3200" dirty="0"/>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0046" y="1182206"/>
            <a:ext cx="11977593"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r>
              <a:rPr lang="en-US" altLang="zh-CN" dirty="0"/>
              <a:t>Let (</a:t>
            </a:r>
            <a:r>
              <a:rPr lang="en-US" altLang="zh-CN" i="1" dirty="0"/>
              <a:t>G</a:t>
            </a:r>
            <a:r>
              <a:rPr lang="en-US" altLang="zh-CN" dirty="0"/>
              <a:t>, *) and (</a:t>
            </a:r>
            <a:r>
              <a:rPr lang="en-US" altLang="zh-CN" i="1" dirty="0"/>
              <a:t>G</a:t>
            </a:r>
            <a:r>
              <a:rPr lang="en-US" altLang="zh-CN" dirty="0"/>
              <a:t>', *') be two groups, and </a:t>
            </a:r>
            <a:r>
              <a:rPr lang="en-US" altLang="zh-CN" i="1" dirty="0"/>
              <a:t>f</a:t>
            </a:r>
            <a:r>
              <a:rPr lang="en-US" altLang="zh-CN" dirty="0"/>
              <a:t>: </a:t>
            </a:r>
            <a:r>
              <a:rPr lang="en-US" altLang="zh-CN" i="1" dirty="0"/>
              <a:t>G</a:t>
            </a:r>
            <a:r>
              <a:rPr lang="en-US" altLang="zh-CN" i="1" dirty="0">
                <a:sym typeface="Symbol" panose="05050102010706020507" pitchFamily="18" charset="2"/>
              </a:rPr>
              <a:t></a:t>
            </a:r>
            <a:r>
              <a:rPr lang="en-US" altLang="zh-CN" i="1" dirty="0"/>
              <a:t>G</a:t>
            </a:r>
            <a:r>
              <a:rPr lang="en-US" altLang="zh-CN" dirty="0"/>
              <a:t>' be a homomorphism from </a:t>
            </a:r>
            <a:r>
              <a:rPr lang="en-US" altLang="zh-CN" i="1" dirty="0"/>
              <a:t>G</a:t>
            </a:r>
            <a:r>
              <a:rPr lang="en-US" altLang="zh-CN" dirty="0"/>
              <a:t> </a:t>
            </a:r>
            <a:r>
              <a:rPr lang="en-US" altLang="zh-CN" i="1" dirty="0">
                <a:solidFill>
                  <a:schemeClr val="hlink"/>
                </a:solidFill>
              </a:rPr>
              <a:t>to</a:t>
            </a:r>
            <a:r>
              <a:rPr lang="en-US" altLang="zh-CN" dirty="0"/>
              <a:t> </a:t>
            </a:r>
            <a:r>
              <a:rPr lang="en-US" altLang="zh-CN" i="1" dirty="0"/>
              <a:t>G</a:t>
            </a:r>
            <a:r>
              <a:rPr lang="en-US" altLang="zh-CN" dirty="0"/>
              <a:t>'. Then</a:t>
            </a:r>
            <a:endParaRPr lang="en-US" altLang="zh-CN" dirty="0"/>
          </a:p>
          <a:p>
            <a:pPr lvl="1"/>
            <a:r>
              <a:rPr lang="en-US" altLang="zh-CN" dirty="0"/>
              <a:t>(a) If </a:t>
            </a:r>
            <a:r>
              <a:rPr lang="en-US" altLang="zh-CN" i="1" dirty="0"/>
              <a:t>e</a:t>
            </a:r>
            <a:r>
              <a:rPr lang="en-US" altLang="zh-CN" dirty="0"/>
              <a:t> is the identity in </a:t>
            </a:r>
            <a:r>
              <a:rPr lang="en-US" altLang="zh-CN" i="1" dirty="0"/>
              <a:t>G</a:t>
            </a:r>
            <a:r>
              <a:rPr lang="en-US" altLang="zh-CN" dirty="0"/>
              <a:t> and </a:t>
            </a:r>
            <a:r>
              <a:rPr lang="en-US" altLang="zh-CN" i="1" dirty="0"/>
              <a:t>e'</a:t>
            </a:r>
            <a:r>
              <a:rPr lang="en-US" altLang="zh-CN" dirty="0"/>
              <a:t> is the identity in </a:t>
            </a:r>
            <a:r>
              <a:rPr lang="en-US" altLang="zh-CN" i="1" dirty="0"/>
              <a:t>G</a:t>
            </a:r>
            <a:r>
              <a:rPr lang="en-US" altLang="zh-CN" dirty="0"/>
              <a:t>', then </a:t>
            </a:r>
            <a:r>
              <a:rPr lang="en-US" altLang="zh-CN" i="1" dirty="0"/>
              <a:t>f</a:t>
            </a:r>
            <a:r>
              <a:rPr lang="en-US" altLang="zh-CN" dirty="0"/>
              <a:t>(</a:t>
            </a:r>
            <a:r>
              <a:rPr lang="en-US" altLang="zh-CN" i="1" dirty="0"/>
              <a:t>e</a:t>
            </a:r>
            <a:r>
              <a:rPr lang="en-US" altLang="zh-CN" dirty="0"/>
              <a:t>) = </a:t>
            </a:r>
            <a:r>
              <a:rPr lang="en-US" altLang="zh-CN" i="1" dirty="0"/>
              <a:t>e</a:t>
            </a:r>
            <a:r>
              <a:rPr lang="en-US" altLang="zh-CN" dirty="0"/>
              <a:t>'.</a:t>
            </a:r>
            <a:endParaRPr lang="en-US" altLang="zh-CN" dirty="0"/>
          </a:p>
          <a:p>
            <a:pPr lvl="1"/>
            <a:r>
              <a:rPr lang="en-US" altLang="zh-CN" dirty="0"/>
              <a:t>(b) If </a:t>
            </a:r>
            <a:r>
              <a:rPr lang="en-US" altLang="zh-CN" i="1" dirty="0"/>
              <a:t>a</a:t>
            </a:r>
            <a:r>
              <a:rPr lang="en-US" altLang="zh-CN" dirty="0"/>
              <a:t> </a:t>
            </a:r>
            <a:r>
              <a:rPr lang="en-US" altLang="zh-CN" dirty="0">
                <a:sym typeface="Symbol" panose="05050102010706020507" pitchFamily="18" charset="2"/>
              </a:rPr>
              <a:t> </a:t>
            </a:r>
            <a:r>
              <a:rPr lang="en-US" altLang="zh-CN" i="1" dirty="0"/>
              <a:t>G</a:t>
            </a:r>
            <a:r>
              <a:rPr lang="en-US" altLang="zh-CN" dirty="0"/>
              <a:t>, then </a:t>
            </a:r>
            <a:r>
              <a:rPr lang="en-US" altLang="zh-CN" i="1" dirty="0"/>
              <a:t>f</a:t>
            </a:r>
            <a:r>
              <a:rPr lang="en-US" altLang="zh-CN" dirty="0"/>
              <a:t>(</a:t>
            </a:r>
            <a:r>
              <a:rPr lang="en-US" altLang="zh-CN" i="1" dirty="0"/>
              <a:t>a</a:t>
            </a:r>
            <a:r>
              <a:rPr lang="en-US" altLang="zh-CN" baseline="30000" dirty="0"/>
              <a:t>-1</a:t>
            </a:r>
            <a:r>
              <a:rPr lang="en-US" altLang="zh-CN" dirty="0"/>
              <a:t>) = (</a:t>
            </a:r>
            <a:r>
              <a:rPr lang="en-US" altLang="zh-CN" i="1" dirty="0"/>
              <a:t>f</a:t>
            </a:r>
            <a:r>
              <a:rPr lang="en-US" altLang="zh-CN" dirty="0"/>
              <a:t>(</a:t>
            </a:r>
            <a:r>
              <a:rPr lang="en-US" altLang="zh-CN" i="1" dirty="0"/>
              <a:t>a</a:t>
            </a:r>
            <a:r>
              <a:rPr lang="en-US" altLang="zh-CN" dirty="0"/>
              <a:t>))</a:t>
            </a:r>
            <a:r>
              <a:rPr lang="en-US" altLang="zh-CN" baseline="30000" dirty="0"/>
              <a:t>-1</a:t>
            </a:r>
            <a:r>
              <a:rPr lang="en-US" altLang="zh-CN" dirty="0"/>
              <a:t>.</a:t>
            </a:r>
            <a:endParaRPr lang="en-US" altLang="zh-CN" dirty="0"/>
          </a:p>
          <a:p>
            <a:pPr lvl="1"/>
            <a:r>
              <a:rPr lang="en-US" altLang="zh-CN" dirty="0"/>
              <a:t>(c) If </a:t>
            </a:r>
            <a:r>
              <a:rPr lang="en-US" altLang="zh-CN" i="1" dirty="0"/>
              <a:t>H</a:t>
            </a:r>
            <a:r>
              <a:rPr lang="en-US" altLang="zh-CN" dirty="0"/>
              <a:t> is a subgroup of </a:t>
            </a:r>
            <a:r>
              <a:rPr lang="en-US" altLang="zh-CN" i="1" dirty="0"/>
              <a:t>G</a:t>
            </a:r>
            <a:r>
              <a:rPr lang="en-US" altLang="zh-CN" dirty="0"/>
              <a:t>, then </a:t>
            </a:r>
            <a:r>
              <a:rPr lang="en-US" altLang="zh-CN" i="1" dirty="0"/>
              <a:t>f</a:t>
            </a:r>
            <a:r>
              <a:rPr lang="en-US" altLang="zh-CN" dirty="0"/>
              <a:t>(</a:t>
            </a:r>
            <a:r>
              <a:rPr lang="en-US" altLang="zh-CN" i="1" dirty="0"/>
              <a:t>H</a:t>
            </a:r>
            <a:r>
              <a:rPr lang="en-US" altLang="zh-CN" dirty="0"/>
              <a:t>) = {</a:t>
            </a:r>
            <a:r>
              <a:rPr lang="en-US" altLang="zh-CN" i="1" dirty="0"/>
              <a:t>f</a:t>
            </a:r>
            <a:r>
              <a:rPr lang="en-US" altLang="zh-CN" dirty="0"/>
              <a:t>(</a:t>
            </a:r>
            <a:r>
              <a:rPr lang="en-US" altLang="zh-CN" i="1" dirty="0"/>
              <a:t>h</a:t>
            </a:r>
            <a:r>
              <a:rPr lang="en-US" altLang="zh-CN" dirty="0"/>
              <a:t>)|</a:t>
            </a:r>
            <a:r>
              <a:rPr lang="en-US" altLang="zh-CN" i="1" dirty="0"/>
              <a:t>h</a:t>
            </a:r>
            <a:r>
              <a:rPr lang="en-US" altLang="zh-CN" dirty="0"/>
              <a:t> </a:t>
            </a:r>
            <a:r>
              <a:rPr lang="en-US" altLang="zh-CN" dirty="0">
                <a:sym typeface="Symbol" panose="05050102010706020507" pitchFamily="18" charset="2"/>
              </a:rPr>
              <a:t> </a:t>
            </a:r>
            <a:r>
              <a:rPr lang="en-US" altLang="zh-CN" i="1" dirty="0"/>
              <a:t>H</a:t>
            </a:r>
            <a:r>
              <a:rPr lang="en-US" altLang="zh-CN" dirty="0"/>
              <a:t>} is a subgroup of </a:t>
            </a:r>
            <a:r>
              <a:rPr lang="en-US" altLang="zh-CN" i="1" dirty="0"/>
              <a:t>G</a:t>
            </a:r>
            <a:r>
              <a:rPr lang="en-US" altLang="zh-CN" dirty="0"/>
              <a:t>'.</a:t>
            </a:r>
            <a:endParaRPr lang="zh-CN" altLang="en-US" dirty="0"/>
          </a:p>
          <a:p>
            <a:r>
              <a:rPr lang="en-US" altLang="zh-CN" i="1" dirty="0">
                <a:solidFill>
                  <a:schemeClr val="hlink"/>
                </a:solidFill>
              </a:rPr>
              <a:t>Klein 4 group</a:t>
            </a:r>
            <a:endParaRPr lang="en-US" altLang="zh-CN" i="1" dirty="0">
              <a:solidFill>
                <a:schemeClr val="hlink"/>
              </a:solidFill>
            </a:endParaRPr>
          </a:p>
          <a:p>
            <a:r>
              <a:rPr lang="en-US" altLang="zh-CN" i="1" dirty="0">
                <a:solidFill>
                  <a:schemeClr val="hlink"/>
                </a:solidFill>
              </a:rPr>
              <a:t>Cyclic group</a:t>
            </a:r>
            <a:r>
              <a:rPr lang="zh-CN" altLang="en-US" i="1" dirty="0">
                <a:solidFill>
                  <a:schemeClr val="hlink"/>
                </a:solidFill>
              </a:rPr>
              <a:t>（循环群）</a:t>
            </a:r>
            <a:endParaRPr lang="zh-CN" altLang="en-US" dirty="0"/>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sym typeface="+mn-ea"/>
              </a:rPr>
              <a:t>Groups</a:t>
            </a:r>
            <a:endParaRPr lang="en-US" altLang="zh-CN" sz="3200"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0046" y="1182206"/>
            <a:ext cx="11977593"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r>
              <a:rPr lang="en-US" altLang="zh-CN" dirty="0"/>
              <a:t>If </a:t>
            </a:r>
            <a:r>
              <a:rPr lang="en-US" altLang="zh-CN" i="1" dirty="0"/>
              <a:t>G</a:t>
            </a:r>
            <a:r>
              <a:rPr lang="en-US" altLang="zh-CN" baseline="-25000" dirty="0"/>
              <a:t>1</a:t>
            </a:r>
            <a:r>
              <a:rPr lang="en-US" altLang="zh-CN" dirty="0"/>
              <a:t> and </a:t>
            </a:r>
            <a:r>
              <a:rPr lang="en-US" altLang="zh-CN" i="1" dirty="0"/>
              <a:t>G</a:t>
            </a:r>
            <a:r>
              <a:rPr lang="en-US" altLang="zh-CN" baseline="-25000" dirty="0"/>
              <a:t>2 </a:t>
            </a:r>
            <a:r>
              <a:rPr lang="en-US" altLang="zh-CN" dirty="0"/>
              <a:t>are groups, then </a:t>
            </a:r>
            <a:r>
              <a:rPr lang="en-US" altLang="zh-CN" i="1" dirty="0"/>
              <a:t>G</a:t>
            </a:r>
            <a:r>
              <a:rPr lang="en-US" altLang="zh-CN" dirty="0"/>
              <a:t> = </a:t>
            </a:r>
            <a:r>
              <a:rPr lang="en-US" altLang="zh-CN" i="1" dirty="0"/>
              <a:t>G</a:t>
            </a:r>
            <a:r>
              <a:rPr lang="en-US" altLang="zh-CN" baseline="-25000" dirty="0"/>
              <a:t>1</a:t>
            </a:r>
            <a:r>
              <a:rPr lang="en-US" altLang="zh-CN" i="1" dirty="0">
                <a:sym typeface="Symbol" panose="05050102010706020507" pitchFamily="18" charset="2"/>
              </a:rPr>
              <a:t></a:t>
            </a:r>
            <a:r>
              <a:rPr lang="en-US" altLang="zh-CN" i="1" dirty="0"/>
              <a:t>G</a:t>
            </a:r>
            <a:r>
              <a:rPr lang="en-US" altLang="zh-CN" baseline="-25000" dirty="0"/>
              <a:t>2</a:t>
            </a:r>
            <a:r>
              <a:rPr lang="en-US" altLang="zh-CN" dirty="0"/>
              <a:t> is a group with binary operation defined by (</a:t>
            </a:r>
            <a:r>
              <a:rPr lang="en-US" altLang="zh-CN" i="1" dirty="0"/>
              <a:t>a</a:t>
            </a:r>
            <a:r>
              <a:rPr lang="en-US" altLang="zh-CN" baseline="-25000" dirty="0"/>
              <a:t>l</a:t>
            </a:r>
            <a:r>
              <a:rPr lang="en-US" altLang="zh-CN" dirty="0"/>
              <a:t>, </a:t>
            </a:r>
            <a:r>
              <a:rPr lang="en-US" altLang="zh-CN" i="1" dirty="0"/>
              <a:t>b</a:t>
            </a:r>
            <a:r>
              <a:rPr lang="en-US" altLang="zh-CN" baseline="-25000" dirty="0"/>
              <a:t>l</a:t>
            </a:r>
            <a:r>
              <a:rPr lang="en-US" altLang="zh-CN" dirty="0"/>
              <a:t>)(</a:t>
            </a:r>
            <a:r>
              <a:rPr lang="en-US" altLang="zh-CN" i="1" dirty="0"/>
              <a:t>a</a:t>
            </a:r>
            <a:r>
              <a:rPr lang="en-US" altLang="zh-CN" baseline="-25000" dirty="0"/>
              <a:t>2</a:t>
            </a:r>
            <a:r>
              <a:rPr lang="en-US" altLang="zh-CN" dirty="0"/>
              <a:t>, </a:t>
            </a:r>
            <a:r>
              <a:rPr lang="en-US" altLang="zh-CN" i="1" dirty="0"/>
              <a:t>b</a:t>
            </a:r>
            <a:r>
              <a:rPr lang="en-US" altLang="zh-CN" baseline="-25000" dirty="0"/>
              <a:t>2</a:t>
            </a:r>
            <a:r>
              <a:rPr lang="en-US" altLang="zh-CN" dirty="0"/>
              <a:t>) = (</a:t>
            </a:r>
            <a:r>
              <a:rPr lang="en-US" altLang="zh-CN" i="1" dirty="0"/>
              <a:t>a</a:t>
            </a:r>
            <a:r>
              <a:rPr lang="en-US" altLang="zh-CN" baseline="-25000" dirty="0"/>
              <a:t>1</a:t>
            </a:r>
            <a:r>
              <a:rPr lang="en-US" altLang="zh-CN" i="1" dirty="0"/>
              <a:t>a</a:t>
            </a:r>
            <a:r>
              <a:rPr lang="en-US" altLang="zh-CN" baseline="-25000" dirty="0"/>
              <a:t>2</a:t>
            </a:r>
            <a:r>
              <a:rPr lang="en-US" altLang="zh-CN" dirty="0"/>
              <a:t>, </a:t>
            </a:r>
            <a:r>
              <a:rPr lang="en-US" altLang="zh-CN" i="1" dirty="0"/>
              <a:t>b</a:t>
            </a:r>
            <a:r>
              <a:rPr lang="en-US" altLang="zh-CN" baseline="-25000" dirty="0"/>
              <a:t>l</a:t>
            </a:r>
            <a:r>
              <a:rPr lang="en-US" altLang="zh-CN" i="1" dirty="0"/>
              <a:t>b</a:t>
            </a:r>
            <a:r>
              <a:rPr lang="en-US" altLang="zh-CN" baseline="-25000" dirty="0"/>
              <a:t>2</a:t>
            </a:r>
            <a:r>
              <a:rPr lang="en-US" altLang="zh-CN" dirty="0"/>
              <a:t>).</a:t>
            </a:r>
            <a:endParaRPr lang="en-US" altLang="zh-CN" dirty="0"/>
          </a:p>
          <a:p>
            <a:r>
              <a:rPr lang="en-US" altLang="zh-CN" dirty="0"/>
              <a:t>Let </a:t>
            </a:r>
            <a:r>
              <a:rPr lang="en-US" altLang="zh-CN" i="1" dirty="0"/>
              <a:t>B</a:t>
            </a:r>
            <a:r>
              <a:rPr lang="en-US" altLang="zh-CN" dirty="0"/>
              <a:t> ={0, l } be the group, Then </a:t>
            </a:r>
            <a:r>
              <a:rPr lang="en-US" altLang="zh-CN" i="1" dirty="0"/>
              <a:t>B</a:t>
            </a:r>
            <a:r>
              <a:rPr lang="en-US" altLang="zh-CN" i="1" baseline="30000" dirty="0"/>
              <a:t>n</a:t>
            </a:r>
            <a:r>
              <a:rPr lang="en-US" altLang="zh-CN" dirty="0"/>
              <a:t> = </a:t>
            </a:r>
            <a:r>
              <a:rPr lang="en-US" altLang="zh-CN" i="1" dirty="0"/>
              <a:t>B</a:t>
            </a:r>
            <a:r>
              <a:rPr lang="en-US" altLang="zh-CN" dirty="0">
                <a:sym typeface="Symbol" panose="05050102010706020507" pitchFamily="18" charset="2"/>
              </a:rPr>
              <a:t></a:t>
            </a:r>
            <a:r>
              <a:rPr lang="en-US" altLang="zh-CN" i="1" dirty="0"/>
              <a:t>B</a:t>
            </a:r>
            <a:r>
              <a:rPr lang="en-US" altLang="zh-CN" dirty="0">
                <a:sym typeface="Symbol" panose="05050102010706020507" pitchFamily="18" charset="2"/>
              </a:rPr>
              <a:t>  </a:t>
            </a:r>
            <a:r>
              <a:rPr lang="en-US" altLang="zh-CN" dirty="0"/>
              <a:t>...</a:t>
            </a:r>
            <a:r>
              <a:rPr lang="en-US" altLang="zh-CN" dirty="0">
                <a:sym typeface="Symbol" panose="05050102010706020507" pitchFamily="18" charset="2"/>
              </a:rPr>
              <a:t>  </a:t>
            </a:r>
            <a:r>
              <a:rPr lang="en-US" altLang="zh-CN" i="1" dirty="0"/>
              <a:t>B</a:t>
            </a:r>
            <a:r>
              <a:rPr lang="en-US" altLang="zh-CN" dirty="0"/>
              <a:t> (</a:t>
            </a:r>
            <a:r>
              <a:rPr lang="en-US" altLang="zh-CN" i="1" dirty="0"/>
              <a:t>n</a:t>
            </a:r>
            <a:r>
              <a:rPr lang="en-US" altLang="zh-CN" dirty="0"/>
              <a:t> factors) is a group with operation </a:t>
            </a:r>
            <a:r>
              <a:rPr lang="en-US" altLang="zh-CN" dirty="0">
                <a:sym typeface="Symbol" panose="05050102010706020507" pitchFamily="18" charset="2"/>
              </a:rPr>
              <a:t></a:t>
            </a:r>
            <a:r>
              <a:rPr lang="en-US" altLang="zh-CN" dirty="0">
                <a:sym typeface="MT Symbol" panose="05050102010706020507" pitchFamily="18" charset="2"/>
              </a:rPr>
              <a:t> </a:t>
            </a:r>
            <a:r>
              <a:rPr lang="en-US" altLang="zh-CN" dirty="0"/>
              <a:t>defined by </a:t>
            </a:r>
            <a:endParaRPr lang="en-US" altLang="zh-CN" dirty="0"/>
          </a:p>
          <a:p>
            <a:pPr lvl="1"/>
            <a:r>
              <a:rPr lang="en-US" altLang="zh-CN" dirty="0"/>
              <a:t>(</a:t>
            </a:r>
            <a:r>
              <a:rPr lang="en-US" altLang="zh-CN" i="1" dirty="0"/>
              <a:t>x</a:t>
            </a:r>
            <a:r>
              <a:rPr lang="en-US" altLang="zh-CN" baseline="-25000" dirty="0"/>
              <a:t>1</a:t>
            </a:r>
            <a:r>
              <a:rPr lang="en-US" altLang="zh-CN" dirty="0"/>
              <a:t>, </a:t>
            </a:r>
            <a:r>
              <a:rPr lang="en-US" altLang="zh-CN" i="1" dirty="0"/>
              <a:t>x</a:t>
            </a:r>
            <a:r>
              <a:rPr lang="en-US" altLang="zh-CN" baseline="-25000" dirty="0"/>
              <a:t>2</a:t>
            </a:r>
            <a:r>
              <a:rPr lang="en-US" altLang="zh-CN" dirty="0"/>
              <a:t>,... </a:t>
            </a:r>
            <a:r>
              <a:rPr lang="en-US" altLang="zh-CN" i="1" dirty="0" err="1"/>
              <a:t>x</a:t>
            </a:r>
            <a:r>
              <a:rPr lang="en-US" altLang="zh-CN" baseline="-25000" dirty="0" err="1"/>
              <a:t>n</a:t>
            </a:r>
            <a:r>
              <a:rPr lang="en-US" altLang="zh-CN" dirty="0"/>
              <a:t>) </a:t>
            </a:r>
            <a:r>
              <a:rPr lang="en-US" altLang="zh-CN" dirty="0">
                <a:sym typeface="Symbol" panose="05050102010706020507" pitchFamily="18" charset="2"/>
              </a:rPr>
              <a:t> </a:t>
            </a:r>
            <a:r>
              <a:rPr lang="en-US" altLang="zh-CN" dirty="0"/>
              <a:t> (</a:t>
            </a:r>
            <a:r>
              <a:rPr lang="en-US" altLang="zh-CN" i="1" dirty="0"/>
              <a:t>y</a:t>
            </a:r>
            <a:r>
              <a:rPr lang="en-US" altLang="zh-CN" baseline="-25000" dirty="0"/>
              <a:t>1</a:t>
            </a:r>
            <a:r>
              <a:rPr lang="en-US" altLang="zh-CN" dirty="0"/>
              <a:t>, </a:t>
            </a:r>
            <a:r>
              <a:rPr lang="en-US" altLang="zh-CN" i="1" dirty="0"/>
              <a:t>y</a:t>
            </a:r>
            <a:r>
              <a:rPr lang="en-US" altLang="zh-CN" baseline="-25000" dirty="0"/>
              <a:t>2</a:t>
            </a:r>
            <a:r>
              <a:rPr lang="en-US" altLang="zh-CN" dirty="0"/>
              <a:t>,... </a:t>
            </a:r>
            <a:r>
              <a:rPr lang="en-US" altLang="zh-CN" i="1" dirty="0" err="1"/>
              <a:t>y</a:t>
            </a:r>
            <a:r>
              <a:rPr lang="en-US" altLang="zh-CN" baseline="-25000" dirty="0" err="1"/>
              <a:t>n</a:t>
            </a:r>
            <a:r>
              <a:rPr lang="en-US" altLang="zh-CN" dirty="0"/>
              <a:t>) = (</a:t>
            </a:r>
            <a:r>
              <a:rPr lang="en-US" altLang="zh-CN" i="1" dirty="0"/>
              <a:t>x</a:t>
            </a:r>
            <a:r>
              <a:rPr lang="en-US" altLang="zh-CN" baseline="-25000" dirty="0"/>
              <a:t>1</a:t>
            </a:r>
            <a:r>
              <a:rPr lang="en-US" altLang="zh-CN" dirty="0"/>
              <a:t>+</a:t>
            </a:r>
            <a:r>
              <a:rPr lang="en-US" altLang="zh-CN" i="1" dirty="0"/>
              <a:t>y</a:t>
            </a:r>
            <a:r>
              <a:rPr lang="en-US" altLang="zh-CN" baseline="-25000" dirty="0"/>
              <a:t>1</a:t>
            </a:r>
            <a:r>
              <a:rPr lang="en-US" altLang="zh-CN" dirty="0"/>
              <a:t>, </a:t>
            </a:r>
            <a:r>
              <a:rPr lang="en-US" altLang="zh-CN" i="1" dirty="0"/>
              <a:t>x</a:t>
            </a:r>
            <a:r>
              <a:rPr lang="en-US" altLang="zh-CN" baseline="-25000" dirty="0"/>
              <a:t>2</a:t>
            </a:r>
            <a:r>
              <a:rPr lang="en-US" altLang="zh-CN" dirty="0"/>
              <a:t>+</a:t>
            </a:r>
            <a:r>
              <a:rPr lang="en-US" altLang="zh-CN" i="1" dirty="0"/>
              <a:t>y</a:t>
            </a:r>
            <a:r>
              <a:rPr lang="en-US" altLang="zh-CN" baseline="-25000" dirty="0"/>
              <a:t>2</a:t>
            </a:r>
            <a:r>
              <a:rPr lang="en-US" altLang="zh-CN" dirty="0"/>
              <a:t>,.... </a:t>
            </a:r>
            <a:r>
              <a:rPr lang="en-US" altLang="zh-CN" i="1" dirty="0" err="1"/>
              <a:t>x</a:t>
            </a:r>
            <a:r>
              <a:rPr lang="en-US" altLang="zh-CN" baseline="-25000" dirty="0" err="1"/>
              <a:t>n</a:t>
            </a:r>
            <a:r>
              <a:rPr lang="en-US" altLang="zh-CN" dirty="0" err="1"/>
              <a:t>+</a:t>
            </a:r>
            <a:r>
              <a:rPr lang="en-US" altLang="zh-CN" i="1" dirty="0" err="1"/>
              <a:t>y</a:t>
            </a:r>
            <a:r>
              <a:rPr lang="en-US" altLang="zh-CN" baseline="-25000" dirty="0" err="1"/>
              <a:t>n</a:t>
            </a:r>
            <a:r>
              <a:rPr lang="en-US" altLang="zh-CN" dirty="0"/>
              <a:t> ).</a:t>
            </a:r>
            <a:endParaRPr lang="en-US" altLang="zh-CN" dirty="0"/>
          </a:p>
          <a:p>
            <a:pPr lvl="1"/>
            <a:r>
              <a:rPr lang="en-US" altLang="zh-CN" dirty="0"/>
              <a:t>The identity of </a:t>
            </a:r>
            <a:r>
              <a:rPr lang="en-US" altLang="zh-CN" i="1" dirty="0"/>
              <a:t>B</a:t>
            </a:r>
            <a:r>
              <a:rPr lang="en-US" altLang="zh-CN" i="1" baseline="30000" dirty="0"/>
              <a:t>n</a:t>
            </a:r>
            <a:r>
              <a:rPr lang="en-US" altLang="zh-CN" dirty="0"/>
              <a:t> is (0, 0,..., 0), and every element is its own inverse. </a:t>
            </a:r>
            <a:endParaRPr lang="en-US" altLang="zh-CN" dirty="0"/>
          </a:p>
          <a:p>
            <a:r>
              <a:rPr lang="en-US" altLang="zh-CN" sz="2400" dirty="0"/>
              <a:t>Let </a:t>
            </a:r>
            <a:r>
              <a:rPr lang="en-US" altLang="zh-CN" sz="2400" i="1" dirty="0"/>
              <a:t>R</a:t>
            </a:r>
            <a:r>
              <a:rPr lang="en-US" altLang="zh-CN" sz="2400" dirty="0"/>
              <a:t> be a congruence relation on the group (</a:t>
            </a:r>
            <a:r>
              <a:rPr lang="en-US" altLang="zh-CN" sz="2400" i="1" dirty="0"/>
              <a:t>G</a:t>
            </a:r>
            <a:r>
              <a:rPr lang="en-US" altLang="zh-CN" sz="2400" dirty="0"/>
              <a:t>, *). Then the semigroup (</a:t>
            </a:r>
            <a:r>
              <a:rPr lang="en-US" altLang="zh-CN" sz="2400" i="1" dirty="0"/>
              <a:t>G</a:t>
            </a:r>
            <a:r>
              <a:rPr lang="en-US" altLang="zh-CN" sz="2400" dirty="0"/>
              <a:t>/</a:t>
            </a:r>
            <a:r>
              <a:rPr lang="en-US" altLang="zh-CN" sz="2400" i="1" dirty="0"/>
              <a:t>R</a:t>
            </a:r>
            <a:r>
              <a:rPr lang="en-US" altLang="zh-CN" sz="2400" dirty="0"/>
              <a:t>, </a:t>
            </a:r>
            <a:r>
              <a:rPr lang="en-US" altLang="zh-CN" sz="2400" dirty="0">
                <a:sym typeface="Euclid Math One" panose="05050601010101010101" pitchFamily="18" charset="2"/>
              </a:rPr>
              <a:t></a:t>
            </a:r>
            <a:r>
              <a:rPr lang="en-US" altLang="zh-CN" sz="2400" dirty="0"/>
              <a:t>) is a group, where the operation </a:t>
            </a:r>
            <a:r>
              <a:rPr lang="en-US" altLang="zh-CN" sz="2400" dirty="0">
                <a:sym typeface="Euclid Math One" panose="05050601010101010101" pitchFamily="18" charset="2"/>
              </a:rPr>
              <a:t></a:t>
            </a:r>
            <a:r>
              <a:rPr lang="en-US" altLang="zh-CN" sz="2400" dirty="0"/>
              <a:t> is defined on </a:t>
            </a:r>
            <a:r>
              <a:rPr lang="en-US" altLang="zh-CN" sz="2400" i="1" dirty="0"/>
              <a:t>G</a:t>
            </a:r>
            <a:r>
              <a:rPr lang="en-US" altLang="zh-CN" sz="2400" dirty="0"/>
              <a:t>/</a:t>
            </a:r>
            <a:r>
              <a:rPr lang="en-US" altLang="zh-CN" sz="2400" i="1" dirty="0"/>
              <a:t>R</a:t>
            </a:r>
            <a:r>
              <a:rPr lang="en-US" altLang="zh-CN" sz="2400" dirty="0"/>
              <a:t> by </a:t>
            </a:r>
            <a:r>
              <a:rPr lang="en-US" altLang="zh-CN" sz="2000" dirty="0"/>
              <a:t>[</a:t>
            </a:r>
            <a:r>
              <a:rPr lang="en-US" altLang="zh-CN" sz="2000" i="1" dirty="0"/>
              <a:t>a</a:t>
            </a:r>
            <a:r>
              <a:rPr lang="en-US" altLang="zh-CN" sz="2000" dirty="0"/>
              <a:t>]</a:t>
            </a:r>
            <a:r>
              <a:rPr lang="en-US" altLang="zh-CN" sz="2000" dirty="0">
                <a:sym typeface="Euclid Math One" panose="05050601010101010101" pitchFamily="18" charset="2"/>
              </a:rPr>
              <a:t></a:t>
            </a:r>
            <a:r>
              <a:rPr lang="en-US" altLang="zh-CN" sz="2000" dirty="0"/>
              <a:t>[</a:t>
            </a:r>
            <a:r>
              <a:rPr lang="en-US" altLang="zh-CN" sz="2000" i="1" dirty="0"/>
              <a:t>b</a:t>
            </a:r>
            <a:r>
              <a:rPr lang="en-US" altLang="zh-CN" sz="2000" dirty="0"/>
              <a:t>] = [</a:t>
            </a:r>
            <a:r>
              <a:rPr lang="en-US" altLang="zh-CN" sz="2000" i="1" dirty="0"/>
              <a:t>a</a:t>
            </a:r>
            <a:r>
              <a:rPr lang="en-US" altLang="zh-CN" sz="2000" dirty="0"/>
              <a:t>*</a:t>
            </a:r>
            <a:r>
              <a:rPr lang="en-US" altLang="zh-CN" sz="2000" i="1" dirty="0"/>
              <a:t>b</a:t>
            </a:r>
            <a:r>
              <a:rPr lang="en-US" altLang="zh-CN" sz="2000" dirty="0"/>
              <a:t>]</a:t>
            </a:r>
            <a:endParaRPr lang="zh-CN" altLang="en-US" dirty="0"/>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sym typeface="+mn-ea"/>
              </a:rPr>
              <a:t>Products and Quotients of Groups</a:t>
            </a:r>
            <a:endParaRPr lang="en-US" altLang="zh-CN" sz="3200" dirty="0"/>
          </a:p>
        </p:txBody>
      </p:sp>
      <p:pic>
        <p:nvPicPr>
          <p:cNvPr id="4"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30180" y="2894460"/>
            <a:ext cx="1021108" cy="83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zh-CN" altLang="en-US" sz="3200" b="1" dirty="0">
                <a:sym typeface="+mn-ea"/>
              </a:rPr>
              <a:t>期中考试内容</a:t>
            </a:r>
            <a:r>
              <a:rPr lang="en-US" altLang="zh-CN" sz="3200" b="1" dirty="0">
                <a:sym typeface="+mn-ea"/>
              </a:rPr>
              <a:t>-5</a:t>
            </a:r>
            <a:endParaRPr lang="en-US" altLang="zh-CN" sz="3200" b="1" dirty="0">
              <a:sym typeface="+mn-ea"/>
            </a:endParaRPr>
          </a:p>
        </p:txBody>
      </p:sp>
      <mc:AlternateContent xmlns:mc="http://schemas.openxmlformats.org/markup-compatibility/2006">
        <mc:Choice xmlns:a14="http://schemas.microsoft.com/office/drawing/2010/main" Requires="a14">
          <p:sp>
            <p:nvSpPr>
              <p:cNvPr id="2" name="内容占位符 2"/>
              <p:cNvSpPr txBox="1"/>
              <p:nvPr/>
            </p:nvSpPr>
            <p:spPr>
              <a:xfrm>
                <a:off x="210045" y="949910"/>
                <a:ext cx="11863586" cy="5823751"/>
              </a:xfrm>
              <a:prstGeom prst="rect">
                <a:avLst/>
              </a:prstGeom>
            </p:spPr>
            <p:txBody>
              <a:bodyPr>
                <a:no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l">
                  <a:buNone/>
                  <a:tabLst>
                    <a:tab pos="428625" algn="l"/>
                  </a:tabLst>
                </a:pPr>
                <a:r>
                  <a:rPr lang="en-US" altLang="zh-CN" sz="1700" kern="100" dirty="0">
                    <a:latin typeface="Calibri" charset="0"/>
                    <a:ea typeface="宋体" pitchFamily="2" charset="-122"/>
                    <a:cs typeface="Times New Roman" panose="02020603050405020304" pitchFamily="18" charset="0"/>
                  </a:rPr>
                  <a:t>5</a:t>
                </a:r>
                <a:r>
                  <a:rPr lang="en-US" altLang="zh-CN" sz="1700" kern="100" dirty="0">
                    <a:effectLst/>
                    <a:latin typeface="Calibri" charset="0"/>
                    <a:ea typeface="宋体" pitchFamily="2" charset="-122"/>
                    <a:cs typeface="Times New Roman" panose="02020603050405020304" pitchFamily="18" charset="0"/>
                  </a:rPr>
                  <a:t>.</a:t>
                </a:r>
                <a:r>
                  <a:rPr lang="zh-CN" altLang="en-US" sz="1700" kern="100" dirty="0">
                    <a:effectLst/>
                    <a:latin typeface="Calibri" charset="0"/>
                    <a:ea typeface="宋体" pitchFamily="2" charset="-122"/>
                    <a:cs typeface="Times New Roman" panose="02020603050405020304" pitchFamily="18" charset="0"/>
                  </a:rPr>
                  <a:t> </a:t>
                </a:r>
                <a:r>
                  <a:rPr lang="en-US" altLang="zh-CN" sz="1700" kern="100" dirty="0">
                    <a:effectLst/>
                    <a:latin typeface="Calibri" charset="0"/>
                    <a:ea typeface="宋体" pitchFamily="2" charset="-122"/>
                    <a:cs typeface="Times New Roman" panose="02020603050405020304" pitchFamily="18" charset="0"/>
                  </a:rPr>
                  <a:t>[5 points] [10 points] Let G be the set of {x | x </a:t>
                </a:r>
                <a:r>
                  <a:rPr lang="zh-CN" altLang="zh-CN" sz="1700" kern="100" dirty="0">
                    <a:effectLst/>
                    <a:latin typeface="Calibri" charset="0"/>
                    <a:ea typeface="宋体" pitchFamily="2" charset="-122"/>
                    <a:cs typeface="Times New Roman" panose="02020603050405020304" pitchFamily="18" charset="0"/>
                  </a:rPr>
                  <a:t>∈</a:t>
                </a:r>
                <a:r>
                  <a:rPr lang="en-US" altLang="zh-CN" sz="1700" kern="100" dirty="0">
                    <a:effectLst/>
                    <a:latin typeface="Calibri" charset="0"/>
                    <a:ea typeface="宋体" pitchFamily="2" charset="-122"/>
                    <a:cs typeface="Times New Roman" panose="02020603050405020304" pitchFamily="18" charset="0"/>
                  </a:rPr>
                  <a:t> R and x </a:t>
                </a:r>
                <a:r>
                  <a:rPr lang="zh-CN" altLang="zh-CN" sz="1700" kern="100" dirty="0">
                    <a:effectLst/>
                    <a:latin typeface="Calibri" charset="0"/>
                    <a:ea typeface="宋体" pitchFamily="2" charset="-122"/>
                    <a:cs typeface="Times New Roman" panose="02020603050405020304" pitchFamily="18" charset="0"/>
                  </a:rPr>
                  <a:t>≠</a:t>
                </a:r>
                <a:r>
                  <a:rPr lang="en-US" altLang="zh-CN" sz="1700" kern="100" dirty="0">
                    <a:effectLst/>
                    <a:latin typeface="Calibri" charset="0"/>
                    <a:ea typeface="宋体" pitchFamily="2" charset="-122"/>
                    <a:cs typeface="Times New Roman" panose="02020603050405020304" pitchFamily="18" charset="0"/>
                  </a:rPr>
                  <a:t> -1} and </a:t>
                </a:r>
                <a:r>
                  <a:rPr lang="en-US" altLang="zh-CN" sz="1700" i="1" kern="100" dirty="0">
                    <a:effectLst/>
                    <a:latin typeface="Calibri" charset="0"/>
                    <a:ea typeface="宋体" pitchFamily="2" charset="-122"/>
                    <a:cs typeface="Times New Roman" panose="02020603050405020304" pitchFamily="18" charset="0"/>
                  </a:rPr>
                  <a:t>a*b = </a:t>
                </a:r>
                <a:r>
                  <a:rPr lang="en-US" altLang="zh-CN" sz="1700" i="1" kern="100" dirty="0" err="1">
                    <a:effectLst/>
                    <a:latin typeface="Calibri" charset="0"/>
                    <a:ea typeface="宋体" pitchFamily="2" charset="-122"/>
                    <a:cs typeface="Times New Roman" panose="02020603050405020304" pitchFamily="18" charset="0"/>
                  </a:rPr>
                  <a:t>a+b+ab</a:t>
                </a:r>
                <a:r>
                  <a:rPr lang="en-US" altLang="zh-CN" sz="1700" kern="100" dirty="0">
                    <a:effectLst/>
                    <a:latin typeface="Calibri" charset="0"/>
                    <a:ea typeface="宋体" pitchFamily="2" charset="-122"/>
                    <a:cs typeface="Times New Roman" panose="02020603050405020304" pitchFamily="18" charset="0"/>
                  </a:rPr>
                  <a:t>. </a:t>
                </a:r>
                <a:endParaRPr lang="zh-CN" altLang="zh-CN" sz="1700" kern="100" dirty="0">
                  <a:effectLst/>
                  <a:latin typeface="Calibri" charset="0"/>
                  <a:ea typeface="宋体" pitchFamily="2" charset="-122"/>
                  <a:cs typeface="Times New Roman" panose="02020603050405020304" pitchFamily="18" charset="0"/>
                </a:endParaRPr>
              </a:p>
              <a:p>
                <a:pPr marL="742950" lvl="1" indent="-285750" algn="l">
                  <a:buFont typeface="+mj-lt"/>
                  <a:buAutoNum type="alphaLcParenR"/>
                  <a:tabLst>
                    <a:tab pos="733425" algn="l"/>
                  </a:tabLst>
                </a:pPr>
                <a:r>
                  <a:rPr lang="en-US" altLang="zh-CN" sz="1700" kern="100" dirty="0">
                    <a:effectLst/>
                    <a:latin typeface="Times New Roman" panose="02020603050405020304" pitchFamily="18" charset="0"/>
                    <a:ea typeface="宋体" pitchFamily="2" charset="-122"/>
                  </a:rPr>
                  <a:t>Show (</a:t>
                </a:r>
                <a:r>
                  <a:rPr lang="en-US" altLang="zh-CN" sz="1700" i="1" kern="100" dirty="0">
                    <a:effectLst/>
                    <a:latin typeface="Times New Roman" panose="02020603050405020304" pitchFamily="18" charset="0"/>
                    <a:ea typeface="宋体" pitchFamily="2" charset="-122"/>
                  </a:rPr>
                  <a:t>G</a:t>
                </a:r>
                <a:r>
                  <a:rPr lang="en-US" altLang="zh-CN" sz="1700" kern="100" dirty="0">
                    <a:effectLst/>
                    <a:latin typeface="Times New Roman" panose="02020603050405020304" pitchFamily="18" charset="0"/>
                    <a:ea typeface="宋体" pitchFamily="2" charset="-122"/>
                  </a:rPr>
                  <a:t>, *) is a semigroup. (4points)</a:t>
                </a:r>
                <a:endParaRPr lang="zh-CN" altLang="zh-CN" sz="1700" kern="100" dirty="0">
                  <a:effectLst/>
                  <a:latin typeface="Times New Roman" panose="02020603050405020304" pitchFamily="18" charset="0"/>
                  <a:ea typeface="宋体" pitchFamily="2" charset="-122"/>
                </a:endParaRPr>
              </a:p>
              <a:p>
                <a:pPr marL="742950" lvl="1" indent="-285750" algn="l">
                  <a:buFont typeface="+mj-lt"/>
                  <a:buAutoNum type="alphaLcParenR"/>
                  <a:tabLst>
                    <a:tab pos="733425" algn="l"/>
                  </a:tabLst>
                </a:pPr>
                <a:r>
                  <a:rPr lang="en-US" altLang="zh-CN" sz="1700" kern="100" dirty="0">
                    <a:effectLst/>
                    <a:latin typeface="Times New Roman" panose="02020603050405020304" pitchFamily="18" charset="0"/>
                    <a:ea typeface="宋体" pitchFamily="2" charset="-122"/>
                  </a:rPr>
                  <a:t>Show (</a:t>
                </a:r>
                <a:r>
                  <a:rPr lang="en-US" altLang="zh-CN" sz="1700" i="1" kern="100" dirty="0">
                    <a:effectLst/>
                    <a:latin typeface="Times New Roman" panose="02020603050405020304" pitchFamily="18" charset="0"/>
                    <a:ea typeface="宋体" pitchFamily="2" charset="-122"/>
                  </a:rPr>
                  <a:t>G</a:t>
                </a:r>
                <a:r>
                  <a:rPr lang="en-US" altLang="zh-CN" sz="1700" kern="100" dirty="0">
                    <a:effectLst/>
                    <a:latin typeface="Times New Roman" panose="02020603050405020304" pitchFamily="18" charset="0"/>
                    <a:ea typeface="宋体" pitchFamily="2" charset="-122"/>
                  </a:rPr>
                  <a:t>, *) is a group. (4points)</a:t>
                </a:r>
                <a:endParaRPr lang="zh-CN" altLang="zh-CN" sz="1700" kern="100" dirty="0">
                  <a:effectLst/>
                  <a:latin typeface="Times New Roman" panose="02020603050405020304" pitchFamily="18" charset="0"/>
                  <a:ea typeface="宋体" pitchFamily="2" charset="-122"/>
                </a:endParaRPr>
              </a:p>
              <a:p>
                <a:pPr marL="742950" lvl="1" indent="-285750" algn="l">
                  <a:buFont typeface="+mj-lt"/>
                  <a:buAutoNum type="alphaLcParenR"/>
                  <a:tabLst>
                    <a:tab pos="733425" algn="l"/>
                  </a:tabLst>
                </a:pPr>
                <a:r>
                  <a:rPr lang="en-US" altLang="zh-CN" sz="1700" kern="100" dirty="0">
                    <a:effectLst/>
                    <a:latin typeface="Times New Roman" panose="02020603050405020304" pitchFamily="18" charset="0"/>
                    <a:ea typeface="宋体" pitchFamily="2" charset="-122"/>
                  </a:rPr>
                  <a:t>Determine (</a:t>
                </a:r>
                <a:r>
                  <a:rPr lang="en-US" altLang="zh-CN" sz="1700" i="1" kern="100" dirty="0">
                    <a:effectLst/>
                    <a:latin typeface="Times New Roman" panose="02020603050405020304" pitchFamily="18" charset="0"/>
                    <a:ea typeface="宋体" pitchFamily="2" charset="-122"/>
                  </a:rPr>
                  <a:t>G</a:t>
                </a:r>
                <a:r>
                  <a:rPr lang="en-US" altLang="zh-CN" sz="1700" kern="100" dirty="0">
                    <a:effectLst/>
                    <a:latin typeface="Times New Roman" panose="02020603050405020304" pitchFamily="18" charset="0"/>
                    <a:ea typeface="宋体" pitchFamily="2" charset="-122"/>
                  </a:rPr>
                  <a:t>, *) is Abelian or not. (2poins)</a:t>
                </a:r>
                <a:endParaRPr lang="zh-CN" altLang="zh-CN" sz="1700" kern="100" dirty="0">
                  <a:effectLst/>
                  <a:latin typeface="Times New Roman" panose="02020603050405020304" pitchFamily="18" charset="0"/>
                  <a:ea typeface="宋体" pitchFamily="2" charset="-122"/>
                </a:endParaRPr>
              </a:p>
              <a:p>
                <a:pPr algn="just"/>
                <a:r>
                  <a:rPr lang="zh-CN" altLang="zh-CN" sz="1700" kern="100" dirty="0">
                    <a:solidFill>
                      <a:srgbClr val="0070C0"/>
                    </a:solidFill>
                    <a:effectLst/>
                    <a:latin typeface="Times New Roman" panose="02020603050405020304" pitchFamily="18" charset="0"/>
                    <a:ea typeface="DengXian" panose="02010600030101010101" pitchFamily="2" charset="-122"/>
                    <a:cs typeface="Times New Roman" panose="02020603050405020304" pitchFamily="18" charset="0"/>
                  </a:rPr>
                  <a:t>答：</a:t>
                </a:r>
                <a:r>
                  <a:rPr lang="en-US" altLang="zh-CN" sz="1700" kern="100" dirty="0">
                    <a:solidFill>
                      <a:srgbClr val="0070C0"/>
                    </a:solidFill>
                    <a:effectLst/>
                    <a:latin typeface="Times New Roman" panose="02020603050405020304" pitchFamily="18" charset="0"/>
                    <a:ea typeface="DengXian" panose="02010600030101010101" pitchFamily="2" charset="-122"/>
                    <a:cs typeface="Times New Roman" panose="02020603050405020304" pitchFamily="18" charset="0"/>
                  </a:rPr>
                  <a:t>a</a:t>
                </a:r>
                <a:r>
                  <a:rPr lang="zh-CN" altLang="zh-CN" sz="1700" kern="100" dirty="0">
                    <a:solidFill>
                      <a:srgbClr val="0070C0"/>
                    </a:solidFill>
                    <a:effectLst/>
                    <a:latin typeface="Times New Roman" panose="02020603050405020304" pitchFamily="18" charset="0"/>
                    <a:ea typeface="宋体" pitchFamily="2" charset="-122"/>
                  </a:rPr>
                  <a:t>）证明</a:t>
                </a:r>
                <a:endParaRPr lang="zh-CN" altLang="zh-CN" sz="1700" kern="100" dirty="0">
                  <a:effectLst/>
                  <a:latin typeface="Times New Roman" panose="02020603050405020304" pitchFamily="18" charset="0"/>
                  <a:ea typeface="宋体" pitchFamily="2" charset="-122"/>
                </a:endParaRPr>
              </a:p>
              <a:p>
                <a:pPr algn="just"/>
                <a:r>
                  <a:rPr lang="en-US" altLang="zh-CN" sz="1700" kern="100" dirty="0">
                    <a:solidFill>
                      <a:srgbClr val="0070C0"/>
                    </a:solidFill>
                    <a:effectLst/>
                    <a:latin typeface="Times New Roman" panose="02020603050405020304" pitchFamily="18" charset="0"/>
                    <a:ea typeface="宋体" pitchFamily="2" charset="-122"/>
                  </a:rPr>
                  <a:t> </a:t>
                </a:r>
                <a:r>
                  <a:rPr lang="zh-CN" altLang="zh-CN" sz="1700" kern="100" dirty="0">
                    <a:solidFill>
                      <a:srgbClr val="0070C0"/>
                    </a:solidFill>
                    <a:effectLst/>
                    <a:latin typeface="Times New Roman" panose="02020603050405020304" pitchFamily="18" charset="0"/>
                    <a:ea typeface="宋体" pitchFamily="2" charset="-122"/>
                    <a:cs typeface="宋体" pitchFamily="2" charset="-122"/>
                  </a:rPr>
                  <a:t>①</a:t>
                </a:r>
                <a:r>
                  <a:rPr lang="zh-CN" altLang="zh-CN" sz="1700" kern="100" dirty="0">
                    <a:solidFill>
                      <a:srgbClr val="0070C0"/>
                    </a:solidFill>
                    <a:effectLst/>
                    <a:latin typeface="Times New Roman" panose="02020603050405020304" pitchFamily="18" charset="0"/>
                    <a:ea typeface="宋体" pitchFamily="2" charset="-122"/>
                  </a:rPr>
                  <a:t> 证明封闭性：（</a:t>
                </a:r>
                <a:r>
                  <a:rPr lang="en-US" altLang="zh-CN" sz="1700" kern="100" dirty="0">
                    <a:solidFill>
                      <a:srgbClr val="0070C0"/>
                    </a:solidFill>
                    <a:effectLst/>
                    <a:latin typeface="Times New Roman" panose="02020603050405020304" pitchFamily="18" charset="0"/>
                    <a:ea typeface="宋体" pitchFamily="2" charset="-122"/>
                  </a:rPr>
                  <a:t>2</a:t>
                </a:r>
                <a:r>
                  <a:rPr lang="zh-CN" altLang="zh-CN" sz="1700" kern="100" dirty="0">
                    <a:solidFill>
                      <a:srgbClr val="0070C0"/>
                    </a:solidFill>
                    <a:effectLst/>
                    <a:latin typeface="Times New Roman" panose="02020603050405020304" pitchFamily="18" charset="0"/>
                    <a:ea typeface="宋体" pitchFamily="2" charset="-122"/>
                  </a:rPr>
                  <a:t>分）</a:t>
                </a:r>
                <a:endParaRPr lang="zh-CN" altLang="zh-CN" sz="1700" kern="100" dirty="0">
                  <a:effectLst/>
                  <a:latin typeface="Times New Roman" panose="02020603050405020304" pitchFamily="18" charset="0"/>
                  <a:ea typeface="宋体" pitchFamily="2" charset="-122"/>
                </a:endParaRPr>
              </a:p>
              <a:p>
                <a:pPr>
                  <a:spcBef>
                    <a:spcPts val="900"/>
                  </a:spcBef>
                  <a:spcAft>
                    <a:spcPts val="900"/>
                  </a:spcAft>
                </a:pPr>
                <a14:m>
                  <m:oMath xmlns:m="http://schemas.openxmlformats.org/officeDocument/2006/math">
                    <m:m>
                      <m:mPr>
                        <m:mcs>
                          <m:mc>
                            <m:mcPr>
                              <m:count m:val="2"/>
                              <m:mcJc m:val="center"/>
                            </m:mcPr>
                          </m:mc>
                        </m:mcs>
                        <m:plcHide m:val="on"/>
                        <m:ctrlPr>
                          <a:rPr lang="zh-CN" altLang="zh-CN" sz="17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e>
                        <m:e>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𝑎</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𝑏</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𝐺</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即</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𝑎</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1</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𝑏</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1</m:t>
                          </m:r>
                        </m:e>
                      </m:mr>
                      <m:mr>
                        <m:e/>
                        <m:e>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𝑐</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𝑎</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𝑏</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𝑎</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𝑏</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𝑎𝑏</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d>
                            <m:dPr>
                              <m:ctrlPr>
                                <a:rPr lang="zh-CN" altLang="zh-CN" sz="17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𝑎</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1</m:t>
                              </m:r>
                            </m:e>
                          </m:d>
                          <m:d>
                            <m:dPr>
                              <m:ctrlPr>
                                <a:rPr lang="zh-CN" altLang="zh-CN" sz="17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𝑏</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1</m:t>
                              </m:r>
                            </m:e>
                          </m:d>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1</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1</m:t>
                          </m:r>
                        </m:e>
                      </m:mr>
                      <m:mr>
                        <m:e>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e>
                        <m:e>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𝑐</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𝐺</m:t>
                          </m:r>
                        </m:e>
                      </m:mr>
                    </m:m>
                  </m:oMath>
                </a14:m>
                <a:endParaRPr lang="zh-CN" altLang="zh-CN" sz="17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700" kern="100" dirty="0">
                    <a:solidFill>
                      <a:srgbClr val="0070C0"/>
                    </a:solidFill>
                    <a:effectLst/>
                    <a:latin typeface="Times New Roman" panose="02020603050405020304" pitchFamily="18" charset="0"/>
                    <a:ea typeface="宋体" pitchFamily="2" charset="-122"/>
                    <a:cs typeface="宋体" pitchFamily="2" charset="-122"/>
                  </a:rPr>
                  <a:t>②</a:t>
                </a:r>
                <a:r>
                  <a:rPr lang="zh-CN" altLang="zh-CN" sz="1700" kern="100" dirty="0">
                    <a:solidFill>
                      <a:srgbClr val="0070C0"/>
                    </a:solidFill>
                    <a:effectLst/>
                    <a:latin typeface="Times New Roman" panose="02020603050405020304" pitchFamily="18" charset="0"/>
                    <a:ea typeface="宋体" pitchFamily="2" charset="-122"/>
                  </a:rPr>
                  <a:t> 证明结合性：（</a:t>
                </a:r>
                <a:r>
                  <a:rPr lang="en-US" altLang="zh-CN" sz="1700" kern="100" dirty="0">
                    <a:solidFill>
                      <a:srgbClr val="0070C0"/>
                    </a:solidFill>
                    <a:effectLst/>
                    <a:latin typeface="Times New Roman" panose="02020603050405020304" pitchFamily="18" charset="0"/>
                    <a:ea typeface="宋体" pitchFamily="2" charset="-122"/>
                  </a:rPr>
                  <a:t>2</a:t>
                </a:r>
                <a:r>
                  <a:rPr lang="zh-CN" altLang="zh-CN" sz="1700" kern="100" dirty="0">
                    <a:solidFill>
                      <a:srgbClr val="0070C0"/>
                    </a:solidFill>
                    <a:effectLst/>
                    <a:latin typeface="Times New Roman" panose="02020603050405020304" pitchFamily="18" charset="0"/>
                    <a:ea typeface="宋体" pitchFamily="2" charset="-122"/>
                  </a:rPr>
                  <a:t>分）</a:t>
                </a:r>
                <a:endParaRPr lang="zh-CN" altLang="zh-CN" sz="1700" kern="100" dirty="0">
                  <a:effectLst/>
                  <a:latin typeface="Times New Roman" panose="02020603050405020304" pitchFamily="18" charset="0"/>
                  <a:ea typeface="宋体" pitchFamily="2" charset="-122"/>
                </a:endParaRPr>
              </a:p>
              <a:p>
                <a:pPr>
                  <a:spcBef>
                    <a:spcPts val="900"/>
                  </a:spcBef>
                  <a:spcAft>
                    <a:spcPts val="900"/>
                  </a:spcAft>
                </a:pPr>
                <a14:m>
                  <m:oMath xmlns:m="http://schemas.openxmlformats.org/officeDocument/2006/math">
                    <m:m>
                      <m:mPr>
                        <m:mcs>
                          <m:mc>
                            <m:mcPr>
                              <m:count m:val="2"/>
                              <m:mcJc m:val="center"/>
                            </m:mcPr>
                          </m:mc>
                        </m:mcs>
                        <m:plcHide m:val="on"/>
                        <m:ctrlPr>
                          <a:rPr lang="zh-CN" altLang="zh-CN" sz="1700" i="1">
                            <a:effectLst/>
                            <a:latin typeface="Cambria Math" panose="02040503050406030204" pitchFamily="18" charset="0"/>
                            <a:ea typeface="Cambria Math" panose="02040503050406030204" pitchFamily="18" charset="0"/>
                            <a:cs typeface="Times New Roman" panose="02020603050405020304" pitchFamily="18" charset="0"/>
                          </a:rPr>
                        </m:ctrlPr>
                      </m:mPr>
                      <m:mr>
                        <m:e>
                          <m:d>
                            <m:dPr>
                              <m:ctrlPr>
                                <a:rPr lang="zh-CN" altLang="zh-CN" sz="17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𝑎</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𝑏</m:t>
                              </m:r>
                            </m:e>
                          </m:d>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𝑐</m:t>
                          </m:r>
                        </m:e>
                        <m:e>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d>
                            <m:dPr>
                              <m:ctrlPr>
                                <a:rPr lang="zh-CN" altLang="zh-CN" sz="17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𝑎</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𝑏</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𝑎𝑏</m:t>
                              </m:r>
                            </m:e>
                          </m:d>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𝑐</m:t>
                          </m:r>
                        </m:e>
                      </m:mr>
                      <m:mr>
                        <m:e/>
                        <m:e>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𝑎</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𝑏</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𝑎𝑏</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𝑐</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d>
                            <m:dPr>
                              <m:ctrlPr>
                                <a:rPr lang="zh-CN" altLang="zh-CN" sz="17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𝑎</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𝑏</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𝑎𝑏</m:t>
                              </m:r>
                            </m:e>
                          </m:d>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𝑐</m:t>
                          </m:r>
                        </m:e>
                      </m:mr>
                      <m:mr>
                        <m:e/>
                        <m:e>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𝑎</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𝑏</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𝑐</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𝑏𝑐</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𝑎𝑏</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𝑎𝑐</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𝑎𝑏𝑐</m:t>
                          </m:r>
                        </m:e>
                      </m:mr>
                      <m:mr>
                        <m:e/>
                        <m:e>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𝑎</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d>
                            <m:dPr>
                              <m:ctrlPr>
                                <a:rPr lang="zh-CN" altLang="zh-CN" sz="17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𝑏</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𝑐</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𝑏𝑐</m:t>
                              </m:r>
                            </m:e>
                          </m:d>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𝑎</m:t>
                          </m:r>
                          <m:d>
                            <m:dPr>
                              <m:ctrlPr>
                                <a:rPr lang="zh-CN" altLang="zh-CN" sz="17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𝑏</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𝑐</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𝑏𝑐</m:t>
                              </m:r>
                            </m:e>
                          </m:d>
                        </m:e>
                      </m:mr>
                      <m:mr>
                        <m:e/>
                        <m:e>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𝑎</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m:t>
                          </m:r>
                          <m:d>
                            <m:dPr>
                              <m:ctrlPr>
                                <a:rPr lang="zh-CN" altLang="zh-CN" sz="17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𝑏</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𝑐</m:t>
                              </m:r>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𝑏𝑐</m:t>
                              </m:r>
                            </m:e>
                          </m:d>
                        </m:e>
                      </m:mr>
                      <m:mr>
                        <m:e/>
                        <m:e>
                          <m:r>
                            <a:rPr lang="en-US" altLang="zh-CN" sz="1700">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𝑎</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m:t>
                          </m:r>
                          <m:d>
                            <m:dPr>
                              <m:ctrlPr>
                                <a:rPr lang="zh-CN" altLang="zh-CN" sz="17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𝑏</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700" i="1">
                                  <a:effectLst/>
                                  <a:latin typeface="Cambria Math" panose="02040503050406030204" pitchFamily="18" charset="0"/>
                                  <a:ea typeface="DengXian" panose="02010600030101010101" pitchFamily="2" charset="-122"/>
                                  <a:cs typeface="Times New Roman" panose="02020603050405020304" pitchFamily="18" charset="0"/>
                                </a:rPr>
                                <m:t>𝑐</m:t>
                              </m:r>
                            </m:e>
                          </m:d>
                        </m:e>
                      </m:mr>
                    </m:m>
                  </m:oMath>
                </a14:m>
                <a:endParaRPr lang="zh-CN" altLang="zh-CN" sz="17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700" kern="100" dirty="0">
                    <a:solidFill>
                      <a:srgbClr val="0070C0"/>
                    </a:solidFill>
                    <a:effectLst/>
                    <a:latin typeface="Times New Roman" panose="02020603050405020304" pitchFamily="18" charset="0"/>
                    <a:ea typeface="宋体" pitchFamily="2" charset="-122"/>
                  </a:rPr>
                  <a:t>结合（</a:t>
                </a:r>
                <a:r>
                  <a:rPr lang="en-US" altLang="zh-CN" sz="1700" kern="100" dirty="0">
                    <a:solidFill>
                      <a:srgbClr val="0070C0"/>
                    </a:solidFill>
                    <a:effectLst/>
                    <a:latin typeface="Times New Roman" panose="02020603050405020304" pitchFamily="18" charset="0"/>
                    <a:ea typeface="宋体" pitchFamily="2" charset="-122"/>
                  </a:rPr>
                  <a:t>1</a:t>
                </a:r>
                <a:r>
                  <a:rPr lang="zh-CN" altLang="zh-CN" sz="1700" kern="100" dirty="0">
                    <a:solidFill>
                      <a:srgbClr val="0070C0"/>
                    </a:solidFill>
                    <a:effectLst/>
                    <a:latin typeface="Times New Roman" panose="02020603050405020304" pitchFamily="18" charset="0"/>
                    <a:ea typeface="宋体" pitchFamily="2" charset="-122"/>
                  </a:rPr>
                  <a:t>）（</a:t>
                </a:r>
                <a:r>
                  <a:rPr lang="en-US" altLang="zh-CN" sz="1700" kern="100" dirty="0">
                    <a:solidFill>
                      <a:srgbClr val="0070C0"/>
                    </a:solidFill>
                    <a:effectLst/>
                    <a:latin typeface="Times New Roman" panose="02020603050405020304" pitchFamily="18" charset="0"/>
                    <a:ea typeface="宋体" pitchFamily="2" charset="-122"/>
                  </a:rPr>
                  <a:t>2</a:t>
                </a:r>
                <a:r>
                  <a:rPr lang="zh-CN" altLang="zh-CN" sz="1700" kern="100" dirty="0">
                    <a:solidFill>
                      <a:srgbClr val="0070C0"/>
                    </a:solidFill>
                    <a:effectLst/>
                    <a:latin typeface="Times New Roman" panose="02020603050405020304" pitchFamily="18" charset="0"/>
                    <a:ea typeface="宋体" pitchFamily="2" charset="-122"/>
                  </a:rPr>
                  <a:t>）， 知道</a:t>
                </a:r>
                <a:r>
                  <a:rPr lang="en-US" altLang="zh-CN" sz="1700" kern="100" dirty="0">
                    <a:solidFill>
                      <a:srgbClr val="0070C0"/>
                    </a:solidFill>
                    <a:effectLst/>
                    <a:latin typeface="Times New Roman" panose="02020603050405020304" pitchFamily="18" charset="0"/>
                    <a:ea typeface="宋体" pitchFamily="2" charset="-122"/>
                  </a:rPr>
                  <a:t>(G, *) is a semigroup</a:t>
                </a:r>
                <a:endParaRPr lang="zh-CN" altLang="zh-CN" sz="1700" kern="100" dirty="0">
                  <a:effectLst/>
                  <a:latin typeface="Times New Roman" panose="02020603050405020304" pitchFamily="18" charset="0"/>
                  <a:ea typeface="宋体" pitchFamily="2" charset="-122"/>
                </a:endParaRPr>
              </a:p>
            </p:txBody>
          </p:sp>
        </mc:Choice>
        <mc:Fallback>
          <p:sp>
            <p:nvSpPr>
              <p:cNvPr id="2" name="内容占位符 2"/>
              <p:cNvSpPr txBox="1">
                <a:spLocks noRot="1" noChangeAspect="1" noMove="1" noResize="1" noEditPoints="1" noAdjustHandles="1" noChangeArrowheads="1" noChangeShapeType="1" noTextEdit="1"/>
              </p:cNvSpPr>
              <p:nvPr/>
            </p:nvSpPr>
            <p:spPr>
              <a:xfrm>
                <a:off x="210045" y="949910"/>
                <a:ext cx="11863586" cy="5823751"/>
              </a:xfrm>
              <a:prstGeom prst="rect">
                <a:avLst/>
              </a:prstGeom>
              <a:blipFill rotWithShape="1">
                <a:blip r:embed="rId2"/>
                <a:stretch>
                  <a:fillRect l="-4" t="-10" r="3" b="2"/>
                </a:stretch>
              </a:blipFill>
            </p:spPr>
            <p:txBody>
              <a:bodyPr/>
              <a:lstStyle/>
              <a:p>
                <a:r>
                  <a:rPr lang="zh-CN" altLang="en-US">
                    <a:noFill/>
                  </a:rPr>
                  <a:t> </a:t>
                </a:r>
              </a:p>
            </p:txBody>
          </p:sp>
        </mc:Fallback>
      </mc:AlternateContent>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0046" y="1182206"/>
            <a:ext cx="9782065"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r>
              <a:rPr lang="en-US" altLang="zh-CN" sz="2800" dirty="0">
                <a:solidFill>
                  <a:srgbClr val="008080"/>
                </a:solidFill>
              </a:rPr>
              <a:t> 例题-</a:t>
            </a:r>
            <a:r>
              <a:rPr lang="zh-CN" altLang="en-US" sz="2800" dirty="0"/>
              <a:t>求模</a:t>
            </a:r>
            <a:r>
              <a:rPr lang="en-US" altLang="zh-CN" sz="2800" dirty="0"/>
              <a:t>4</a:t>
            </a:r>
            <a:r>
              <a:rPr lang="zh-CN" altLang="en-US" sz="2800" dirty="0"/>
              <a:t>同余产生的整数划分构成的商集</a:t>
            </a:r>
            <a:r>
              <a:rPr lang="en-US" altLang="zh-CN" sz="2800" dirty="0"/>
              <a:t>A/R </a:t>
            </a:r>
            <a:endParaRPr lang="zh-CN" altLang="en-US" sz="2800" dirty="0"/>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sym typeface="+mn-ea"/>
              </a:rPr>
              <a:t>Products and Quotients of Groups</a:t>
            </a:r>
            <a:endParaRPr lang="en-US" altLang="zh-CN" sz="3200" dirty="0"/>
          </a:p>
        </p:txBody>
      </p:sp>
      <p:pic>
        <p:nvPicPr>
          <p:cNvPr id="2" name="图片 1"/>
          <p:cNvPicPr>
            <a:picLocks noChangeAspect="1"/>
          </p:cNvPicPr>
          <p:nvPr/>
        </p:nvPicPr>
        <p:blipFill>
          <a:blip r:embed="rId2"/>
          <a:srcRect l="30419" t="22831" r="16522"/>
          <a:stretch>
            <a:fillRect/>
          </a:stretch>
        </p:blipFill>
        <p:spPr>
          <a:xfrm>
            <a:off x="1094740" y="2449195"/>
            <a:ext cx="5440680" cy="1959610"/>
          </a:xfrm>
          <a:prstGeom prst="rect">
            <a:avLst/>
          </a:prstGeom>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0046" y="1182206"/>
            <a:ext cx="9782065"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r>
              <a:rPr lang="en-US" altLang="zh-CN" sz="2800" dirty="0"/>
              <a:t>If </a:t>
            </a:r>
            <a:r>
              <a:rPr lang="en-US" altLang="zh-CN" sz="2800" i="1" dirty="0"/>
              <a:t>R</a:t>
            </a:r>
            <a:r>
              <a:rPr lang="en-US" altLang="zh-CN" sz="2800" dirty="0"/>
              <a:t> is a congruence relation on a group </a:t>
            </a:r>
            <a:r>
              <a:rPr lang="en-US" altLang="zh-CN" sz="2800" i="1" dirty="0"/>
              <a:t>G</a:t>
            </a:r>
            <a:r>
              <a:rPr lang="en-US" altLang="zh-CN" sz="2800" dirty="0"/>
              <a:t>, then the function </a:t>
            </a:r>
            <a:endParaRPr lang="en-US" altLang="zh-CN" sz="2800" dirty="0"/>
          </a:p>
          <a:p>
            <a:pPr marL="0" indent="0">
              <a:buNone/>
            </a:pPr>
            <a:r>
              <a:rPr lang="en-US" altLang="zh-CN" sz="2800" i="1" dirty="0" err="1"/>
              <a:t>f</a:t>
            </a:r>
            <a:r>
              <a:rPr lang="en-US" altLang="zh-CN" sz="2800" i="1" baseline="-25000" dirty="0" err="1"/>
              <a:t>R</a:t>
            </a:r>
            <a:r>
              <a:rPr lang="en-US" altLang="zh-CN" sz="2800" dirty="0"/>
              <a:t>: </a:t>
            </a:r>
            <a:r>
              <a:rPr lang="en-US" altLang="zh-CN" sz="2800" i="1" dirty="0"/>
              <a:t>G</a:t>
            </a:r>
            <a:r>
              <a:rPr lang="en-US" altLang="zh-CN" sz="2800" i="1" dirty="0">
                <a:sym typeface="Symbol" panose="05050102010706020507" pitchFamily="18" charset="2"/>
              </a:rPr>
              <a:t></a:t>
            </a:r>
            <a:r>
              <a:rPr lang="en-US" altLang="zh-CN" sz="2800" i="1" dirty="0"/>
              <a:t>G</a:t>
            </a:r>
            <a:r>
              <a:rPr lang="en-US" altLang="zh-CN" sz="2800" dirty="0"/>
              <a:t>/</a:t>
            </a:r>
            <a:r>
              <a:rPr lang="en-US" altLang="zh-CN" sz="2800" i="1" dirty="0"/>
              <a:t>R </a:t>
            </a:r>
            <a:r>
              <a:rPr lang="en-US" altLang="zh-CN" sz="2800" dirty="0"/>
              <a:t>given by </a:t>
            </a:r>
            <a:r>
              <a:rPr lang="en-US" altLang="zh-CN" sz="2800" i="1" dirty="0" err="1"/>
              <a:t>f</a:t>
            </a:r>
            <a:r>
              <a:rPr lang="en-US" altLang="zh-CN" sz="2800" i="1" baseline="-25000" dirty="0" err="1"/>
              <a:t>R</a:t>
            </a:r>
            <a:r>
              <a:rPr lang="en-US" altLang="zh-CN" sz="2800" dirty="0"/>
              <a:t>(</a:t>
            </a:r>
            <a:r>
              <a:rPr lang="en-US" altLang="zh-CN" sz="2800" i="1" dirty="0"/>
              <a:t>a</a:t>
            </a:r>
            <a:r>
              <a:rPr lang="en-US" altLang="zh-CN" sz="2800" dirty="0"/>
              <a:t>) = [</a:t>
            </a:r>
            <a:r>
              <a:rPr lang="en-US" altLang="zh-CN" sz="2800" i="1" dirty="0"/>
              <a:t>a</a:t>
            </a:r>
            <a:r>
              <a:rPr lang="en-US" altLang="zh-CN" sz="2800" dirty="0"/>
              <a:t>] is a group homomorphism.</a:t>
            </a:r>
            <a:endParaRPr lang="en-US" altLang="zh-CN" sz="2800" dirty="0"/>
          </a:p>
          <a:p>
            <a:r>
              <a:rPr lang="en-US" altLang="zh-CN" sz="2800" dirty="0"/>
              <a:t>If </a:t>
            </a:r>
            <a:endParaRPr lang="en-US" altLang="zh-CN" sz="2800" dirty="0"/>
          </a:p>
          <a:p>
            <a:pPr lvl="1"/>
            <a:r>
              <a:rPr lang="en-US" altLang="zh-CN" sz="2400" i="1" dirty="0"/>
              <a:t>f</a:t>
            </a:r>
            <a:r>
              <a:rPr lang="en-US" altLang="zh-CN" sz="2400" dirty="0"/>
              <a:t>: </a:t>
            </a:r>
            <a:r>
              <a:rPr lang="en-US" altLang="zh-CN" sz="2400" i="1" dirty="0"/>
              <a:t>G</a:t>
            </a:r>
            <a:r>
              <a:rPr lang="en-US" altLang="zh-CN" sz="2400" i="1" dirty="0">
                <a:sym typeface="Symbol" panose="05050102010706020507" pitchFamily="18" charset="2"/>
              </a:rPr>
              <a:t></a:t>
            </a:r>
            <a:r>
              <a:rPr lang="en-US" altLang="zh-CN" sz="2400" i="1" dirty="0"/>
              <a:t>G</a:t>
            </a:r>
            <a:r>
              <a:rPr lang="en-US" altLang="zh-CN" sz="2400" dirty="0"/>
              <a:t>' is a homomorphism from the group (</a:t>
            </a:r>
            <a:r>
              <a:rPr lang="en-US" altLang="zh-CN" sz="2400" i="1" dirty="0"/>
              <a:t>G</a:t>
            </a:r>
            <a:r>
              <a:rPr lang="en-US" altLang="zh-CN" sz="2400" dirty="0"/>
              <a:t>, *) </a:t>
            </a:r>
            <a:r>
              <a:rPr lang="en-US" altLang="zh-CN" sz="2400" i="1" dirty="0">
                <a:solidFill>
                  <a:schemeClr val="hlink"/>
                </a:solidFill>
              </a:rPr>
              <a:t>onto</a:t>
            </a:r>
            <a:r>
              <a:rPr lang="en-US" altLang="zh-CN" sz="2400" dirty="0"/>
              <a:t> the group (</a:t>
            </a:r>
            <a:r>
              <a:rPr lang="en-US" altLang="zh-CN" sz="2400" i="1" dirty="0"/>
              <a:t>G</a:t>
            </a:r>
            <a:r>
              <a:rPr lang="en-US" altLang="zh-CN" sz="2400" dirty="0"/>
              <a:t>', *'), and </a:t>
            </a:r>
            <a:endParaRPr lang="en-US" altLang="zh-CN" sz="2400" dirty="0"/>
          </a:p>
          <a:p>
            <a:pPr lvl="1"/>
            <a:r>
              <a:rPr lang="en-US" altLang="zh-CN" sz="2400" i="1" dirty="0"/>
              <a:t>R</a:t>
            </a:r>
            <a:r>
              <a:rPr lang="en-US" altLang="zh-CN" sz="2400" dirty="0"/>
              <a:t> is the relation defined on </a:t>
            </a:r>
            <a:r>
              <a:rPr lang="en-US" altLang="zh-CN" sz="2400" i="1" dirty="0"/>
              <a:t>G</a:t>
            </a:r>
            <a:r>
              <a:rPr lang="en-US" altLang="zh-CN" sz="2400" dirty="0"/>
              <a:t> by  </a:t>
            </a:r>
            <a:r>
              <a:rPr lang="en-US" altLang="zh-CN" sz="2400" i="1" dirty="0"/>
              <a:t>a</a:t>
            </a:r>
            <a:r>
              <a:rPr lang="en-US" altLang="zh-CN" sz="2400" dirty="0"/>
              <a:t> </a:t>
            </a:r>
            <a:r>
              <a:rPr lang="en-US" altLang="zh-CN" sz="2400" i="1" dirty="0"/>
              <a:t>R</a:t>
            </a:r>
            <a:r>
              <a:rPr lang="en-US" altLang="zh-CN" sz="2400" dirty="0"/>
              <a:t> </a:t>
            </a:r>
            <a:r>
              <a:rPr lang="en-US" altLang="zh-CN" sz="2400" i="1" dirty="0"/>
              <a:t>b</a:t>
            </a:r>
            <a:r>
              <a:rPr lang="en-US" altLang="zh-CN" sz="2400" dirty="0"/>
              <a:t> </a:t>
            </a:r>
            <a:r>
              <a:rPr lang="en-US" altLang="zh-CN" sz="2400" i="1" dirty="0">
                <a:solidFill>
                  <a:schemeClr val="hlink"/>
                </a:solidFill>
              </a:rPr>
              <a:t>if and only if</a:t>
            </a:r>
            <a:r>
              <a:rPr lang="en-US" altLang="zh-CN" sz="2400" dirty="0"/>
              <a:t>  </a:t>
            </a:r>
            <a:r>
              <a:rPr lang="en-US" altLang="zh-CN" sz="2400" i="1" dirty="0"/>
              <a:t>f</a:t>
            </a:r>
            <a:r>
              <a:rPr lang="en-US" altLang="zh-CN" sz="2400" dirty="0"/>
              <a:t>(</a:t>
            </a:r>
            <a:r>
              <a:rPr lang="en-US" altLang="zh-CN" sz="2400" i="1" dirty="0"/>
              <a:t>a</a:t>
            </a:r>
            <a:r>
              <a:rPr lang="en-US" altLang="zh-CN" sz="2400" dirty="0"/>
              <a:t>) = </a:t>
            </a:r>
            <a:r>
              <a:rPr lang="en-US" altLang="zh-CN" sz="2400" i="1" dirty="0"/>
              <a:t>f</a:t>
            </a:r>
            <a:r>
              <a:rPr lang="en-US" altLang="zh-CN" sz="2400" dirty="0"/>
              <a:t>(</a:t>
            </a:r>
            <a:r>
              <a:rPr lang="en-US" altLang="zh-CN" sz="2400" i="1" dirty="0"/>
              <a:t>b</a:t>
            </a:r>
            <a:r>
              <a:rPr lang="en-US" altLang="zh-CN" sz="2400" dirty="0"/>
              <a:t>), for </a:t>
            </a:r>
            <a:r>
              <a:rPr lang="en-US" altLang="zh-CN" sz="2400" i="1" dirty="0"/>
              <a:t>a</a:t>
            </a:r>
            <a:r>
              <a:rPr lang="en-US" altLang="zh-CN" sz="2400" dirty="0"/>
              <a:t> and </a:t>
            </a:r>
            <a:r>
              <a:rPr lang="en-US" altLang="zh-CN" sz="2400" i="1" dirty="0"/>
              <a:t>b</a:t>
            </a:r>
            <a:r>
              <a:rPr lang="en-US" altLang="zh-CN" sz="2400" dirty="0"/>
              <a:t> in </a:t>
            </a:r>
            <a:r>
              <a:rPr lang="en-US" altLang="zh-CN" sz="2400" i="1" dirty="0"/>
              <a:t>G</a:t>
            </a:r>
            <a:endParaRPr lang="en-US" altLang="zh-CN" sz="2400" dirty="0"/>
          </a:p>
          <a:p>
            <a:r>
              <a:rPr lang="en-US" altLang="zh-CN" sz="2800" dirty="0"/>
              <a:t>Then</a:t>
            </a:r>
            <a:endParaRPr lang="en-US" altLang="zh-CN" sz="2800" dirty="0"/>
          </a:p>
          <a:p>
            <a:pPr lvl="1"/>
            <a:r>
              <a:rPr lang="en-US" altLang="zh-CN" sz="2400" i="1" dirty="0"/>
              <a:t>R</a:t>
            </a:r>
            <a:r>
              <a:rPr lang="en-US" altLang="zh-CN" sz="2400" dirty="0"/>
              <a:t> is a congruence relation.</a:t>
            </a:r>
            <a:endParaRPr lang="en-US" altLang="zh-CN" sz="2400" dirty="0"/>
          </a:p>
          <a:p>
            <a:pPr lvl="1"/>
            <a:r>
              <a:rPr lang="en-US" altLang="zh-CN" sz="2400" dirty="0"/>
              <a:t>The function </a:t>
            </a:r>
            <a:r>
              <a:rPr lang="en-US" altLang="zh-CN" sz="2400" i="1" dirty="0"/>
              <a:t>f</a:t>
            </a:r>
            <a:r>
              <a:rPr lang="en-US" altLang="zh-CN" sz="2400" dirty="0"/>
              <a:t>: </a:t>
            </a:r>
            <a:r>
              <a:rPr lang="en-US" altLang="zh-CN" sz="2400" i="1" dirty="0"/>
              <a:t>G</a:t>
            </a:r>
            <a:r>
              <a:rPr lang="en-US" altLang="zh-CN" sz="2400" dirty="0"/>
              <a:t>/</a:t>
            </a:r>
            <a:r>
              <a:rPr lang="en-US" altLang="zh-CN" sz="2400" i="1" dirty="0"/>
              <a:t>R</a:t>
            </a:r>
            <a:r>
              <a:rPr lang="en-US" altLang="zh-CN" sz="2400" dirty="0"/>
              <a:t> </a:t>
            </a:r>
            <a:r>
              <a:rPr lang="en-US" altLang="zh-CN" sz="2400" dirty="0">
                <a:sym typeface="Symbol" panose="05050102010706020507" pitchFamily="18" charset="2"/>
              </a:rPr>
              <a:t></a:t>
            </a:r>
            <a:r>
              <a:rPr lang="en-US" altLang="zh-CN" sz="2400" i="1" dirty="0"/>
              <a:t>G</a:t>
            </a:r>
            <a:r>
              <a:rPr lang="en-US" altLang="zh-CN" sz="2400" dirty="0"/>
              <a:t>', given by </a:t>
            </a:r>
            <a:r>
              <a:rPr lang="en-US" altLang="zh-CN" sz="2400" i="1" dirty="0"/>
              <a:t>f</a:t>
            </a:r>
            <a:r>
              <a:rPr lang="en-US" altLang="zh-CN" sz="2400" dirty="0"/>
              <a:t>([</a:t>
            </a:r>
            <a:r>
              <a:rPr lang="en-US" altLang="zh-CN" sz="2400" i="1" dirty="0"/>
              <a:t>a</a:t>
            </a:r>
            <a:r>
              <a:rPr lang="en-US" altLang="zh-CN" sz="2400" dirty="0"/>
              <a:t>]) = </a:t>
            </a:r>
            <a:r>
              <a:rPr lang="en-US" altLang="zh-CN" sz="2400" i="1" dirty="0"/>
              <a:t>f</a:t>
            </a:r>
            <a:r>
              <a:rPr lang="en-US" altLang="zh-CN" sz="2400" dirty="0"/>
              <a:t>(</a:t>
            </a:r>
            <a:r>
              <a:rPr lang="en-US" altLang="zh-CN" sz="2400" i="1" dirty="0"/>
              <a:t>a</a:t>
            </a:r>
            <a:r>
              <a:rPr lang="en-US" altLang="zh-CN" sz="2400" dirty="0"/>
              <a:t>) is an isomorphism from the group (</a:t>
            </a:r>
            <a:r>
              <a:rPr lang="en-US" altLang="zh-CN" sz="2400" i="1" dirty="0"/>
              <a:t>G</a:t>
            </a:r>
            <a:r>
              <a:rPr lang="en-US" altLang="zh-CN" sz="2400" dirty="0"/>
              <a:t>/</a:t>
            </a:r>
            <a:r>
              <a:rPr lang="en-US" altLang="zh-CN" sz="2400" i="1" dirty="0"/>
              <a:t>R</a:t>
            </a:r>
            <a:r>
              <a:rPr lang="en-US" altLang="zh-CN" sz="2400" dirty="0"/>
              <a:t>, </a:t>
            </a:r>
            <a:r>
              <a:rPr lang="en-US" altLang="zh-CN" sz="2400" dirty="0">
                <a:sym typeface="Euclid Math One" panose="05050601010101010101" pitchFamily="18" charset="2"/>
              </a:rPr>
              <a:t></a:t>
            </a:r>
            <a:r>
              <a:rPr lang="en-US" altLang="zh-CN" sz="2400" dirty="0"/>
              <a:t>) onto the group (</a:t>
            </a:r>
            <a:r>
              <a:rPr lang="en-US" altLang="zh-CN" sz="2400" i="1" dirty="0"/>
              <a:t>G</a:t>
            </a:r>
            <a:r>
              <a:rPr lang="en-US" altLang="zh-CN" sz="2400" dirty="0"/>
              <a:t>', *' ).</a:t>
            </a:r>
            <a:endParaRPr lang="zh-CN" altLang="zh-CN" sz="2400" dirty="0"/>
          </a:p>
          <a:p>
            <a:endParaRPr lang="zh-CN" altLang="en-US" sz="2800" dirty="0"/>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sym typeface="+mn-ea"/>
              </a:rPr>
              <a:t>Products and Quotients of Groups</a:t>
            </a:r>
            <a:endParaRPr lang="en-US" altLang="zh-CN" sz="3200" dirty="0"/>
          </a:p>
        </p:txBody>
      </p:sp>
      <p:grpSp>
        <p:nvGrpSpPr>
          <p:cNvPr id="4" name="Group 9"/>
          <p:cNvGrpSpPr/>
          <p:nvPr/>
        </p:nvGrpSpPr>
        <p:grpSpPr bwMode="auto">
          <a:xfrm>
            <a:off x="9880826" y="2755261"/>
            <a:ext cx="2101128" cy="1784639"/>
            <a:chOff x="1670" y="1389"/>
            <a:chExt cx="1876" cy="1902"/>
          </a:xfrm>
        </p:grpSpPr>
        <p:sp>
          <p:nvSpPr>
            <p:cNvPr id="6" name="Line 10"/>
            <p:cNvSpPr>
              <a:spLocks noChangeShapeType="1"/>
            </p:cNvSpPr>
            <p:nvPr/>
          </p:nvSpPr>
          <p:spPr bwMode="auto">
            <a:xfrm>
              <a:off x="1927" y="1706"/>
              <a:ext cx="1361" cy="0"/>
            </a:xfrm>
            <a:prstGeom prst="line">
              <a:avLst/>
            </a:prstGeom>
            <a:noFill/>
            <a:ln w="19050">
              <a:solidFill>
                <a:srgbClr val="3366FF"/>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11"/>
            <p:cNvSpPr>
              <a:spLocks noChangeShapeType="1"/>
            </p:cNvSpPr>
            <p:nvPr/>
          </p:nvSpPr>
          <p:spPr bwMode="auto">
            <a:xfrm>
              <a:off x="1882" y="1888"/>
              <a:ext cx="636" cy="1044"/>
            </a:xfrm>
            <a:prstGeom prst="line">
              <a:avLst/>
            </a:prstGeom>
            <a:noFill/>
            <a:ln w="19050">
              <a:solidFill>
                <a:srgbClr val="3366FF"/>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12"/>
            <p:cNvSpPr>
              <a:spLocks noChangeShapeType="1"/>
            </p:cNvSpPr>
            <p:nvPr/>
          </p:nvSpPr>
          <p:spPr bwMode="auto">
            <a:xfrm flipV="1">
              <a:off x="2744" y="1842"/>
              <a:ext cx="590" cy="1044"/>
            </a:xfrm>
            <a:prstGeom prst="line">
              <a:avLst/>
            </a:prstGeom>
            <a:noFill/>
            <a:ln w="19050">
              <a:solidFill>
                <a:srgbClr val="3366FF"/>
              </a:solidFill>
              <a:round/>
              <a:headEnd type="arrow" w="lg" len="lg"/>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9" name="Text Box 13"/>
            <p:cNvSpPr txBox="1">
              <a:spLocks noChangeArrowheads="1"/>
            </p:cNvSpPr>
            <p:nvPr/>
          </p:nvSpPr>
          <p:spPr bwMode="auto">
            <a:xfrm>
              <a:off x="1670" y="1600"/>
              <a:ext cx="27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imes New Roman" panose="02020603050405020304" pitchFamily="18" charset="0"/>
                  <a:ea typeface="宋体"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宋体"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宋体"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9pPr>
            </a:lstStyle>
            <a:p>
              <a:pPr eaLnBrk="1" hangingPunct="1">
                <a:buClr>
                  <a:schemeClr val="bg1"/>
                </a:buClr>
                <a:buSzPct val="100000"/>
                <a:buFont typeface="Wingdings" panose="05000000000000000000" pitchFamily="2" charset="2"/>
                <a:buNone/>
              </a:pPr>
              <a:r>
                <a:rPr lang="en-US" altLang="zh-CN" sz="2400" i="1">
                  <a:solidFill>
                    <a:schemeClr val="folHlink"/>
                  </a:solidFill>
                  <a:ea typeface="楷体_GB2312" panose="02010609030101010101" pitchFamily="49" charset="-122"/>
                </a:rPr>
                <a:t>S</a:t>
              </a:r>
              <a:endParaRPr lang="en-US" altLang="zh-CN" sz="2400" i="1">
                <a:solidFill>
                  <a:schemeClr val="folHlink"/>
                </a:solidFill>
                <a:ea typeface="楷体_GB2312" panose="02010609030101010101" pitchFamily="49" charset="-122"/>
              </a:endParaRPr>
            </a:p>
          </p:txBody>
        </p:sp>
        <p:sp>
          <p:nvSpPr>
            <p:cNvPr id="10" name="Text Box 14"/>
            <p:cNvSpPr txBox="1">
              <a:spLocks noChangeArrowheads="1"/>
            </p:cNvSpPr>
            <p:nvPr/>
          </p:nvSpPr>
          <p:spPr bwMode="auto">
            <a:xfrm>
              <a:off x="3258" y="1570"/>
              <a:ext cx="288"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imes New Roman" panose="02020603050405020304" pitchFamily="18" charset="0"/>
                  <a:ea typeface="宋体"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宋体"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宋体"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9pPr>
            </a:lstStyle>
            <a:p>
              <a:pPr eaLnBrk="1" hangingPunct="1">
                <a:buClr>
                  <a:schemeClr val="bg1"/>
                </a:buClr>
                <a:buSzPct val="100000"/>
                <a:buFont typeface="Wingdings" panose="05000000000000000000" pitchFamily="2" charset="2"/>
                <a:buNone/>
              </a:pPr>
              <a:r>
                <a:rPr lang="en-US" altLang="zh-CN" sz="2400" i="1">
                  <a:solidFill>
                    <a:schemeClr val="folHlink"/>
                  </a:solidFill>
                  <a:ea typeface="楷体_GB2312" panose="02010609030101010101" pitchFamily="49" charset="-122"/>
                </a:rPr>
                <a:t>T</a:t>
              </a:r>
              <a:endParaRPr lang="en-US" altLang="zh-CN" sz="2400" i="1">
                <a:solidFill>
                  <a:schemeClr val="folHlink"/>
                </a:solidFill>
                <a:ea typeface="楷体_GB2312" panose="02010609030101010101" pitchFamily="49" charset="-122"/>
              </a:endParaRPr>
            </a:p>
          </p:txBody>
        </p:sp>
        <p:sp>
          <p:nvSpPr>
            <p:cNvPr id="11" name="Text Box 15"/>
            <p:cNvSpPr txBox="1">
              <a:spLocks noChangeArrowheads="1"/>
            </p:cNvSpPr>
            <p:nvPr/>
          </p:nvSpPr>
          <p:spPr bwMode="auto">
            <a:xfrm>
              <a:off x="2427" y="2886"/>
              <a:ext cx="493"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imes New Roman" panose="02020603050405020304" pitchFamily="18" charset="0"/>
                  <a:ea typeface="宋体"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宋体"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宋体"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9pPr>
            </a:lstStyle>
            <a:p>
              <a:pPr eaLnBrk="1" hangingPunct="1">
                <a:buClr>
                  <a:schemeClr val="bg1"/>
                </a:buClr>
                <a:buSzPct val="100000"/>
                <a:buFont typeface="Wingdings" panose="05000000000000000000" pitchFamily="2" charset="2"/>
                <a:buNone/>
              </a:pPr>
              <a:r>
                <a:rPr lang="en-US" altLang="zh-CN" sz="2400" i="1" dirty="0">
                  <a:solidFill>
                    <a:schemeClr val="folHlink"/>
                  </a:solidFill>
                  <a:ea typeface="楷体_GB2312" panose="02010609030101010101" pitchFamily="49" charset="-122"/>
                </a:rPr>
                <a:t>S/R</a:t>
              </a:r>
              <a:endParaRPr lang="en-US" altLang="zh-CN" sz="2400" i="1" dirty="0">
                <a:solidFill>
                  <a:schemeClr val="folHlink"/>
                </a:solidFill>
                <a:ea typeface="楷体_GB2312" panose="02010609030101010101" pitchFamily="49" charset="-122"/>
              </a:endParaRPr>
            </a:p>
          </p:txBody>
        </p:sp>
        <p:sp>
          <p:nvSpPr>
            <p:cNvPr id="12" name="Text Box 16"/>
            <p:cNvSpPr txBox="1">
              <a:spLocks noChangeArrowheads="1"/>
            </p:cNvSpPr>
            <p:nvPr/>
          </p:nvSpPr>
          <p:spPr bwMode="auto">
            <a:xfrm>
              <a:off x="1791" y="2205"/>
              <a:ext cx="31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imes New Roman" panose="02020603050405020304" pitchFamily="18" charset="0"/>
                  <a:ea typeface="宋体"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宋体"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宋体"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9pPr>
            </a:lstStyle>
            <a:p>
              <a:pPr eaLnBrk="1" hangingPunct="1">
                <a:buClr>
                  <a:schemeClr val="bg1"/>
                </a:buClr>
                <a:buSzPct val="100000"/>
                <a:buFont typeface="Wingdings" panose="05000000000000000000" pitchFamily="2" charset="2"/>
                <a:buNone/>
              </a:pPr>
              <a:r>
                <a:rPr lang="en-US" altLang="zh-CN" sz="2400" i="1">
                  <a:solidFill>
                    <a:schemeClr val="folHlink"/>
                  </a:solidFill>
                  <a:ea typeface="楷体_GB2312" panose="02010609030101010101" pitchFamily="49" charset="-122"/>
                </a:rPr>
                <a:t>f</a:t>
              </a:r>
              <a:r>
                <a:rPr lang="en-US" altLang="zh-CN" sz="2400" i="1" baseline="-25000">
                  <a:solidFill>
                    <a:schemeClr val="folHlink"/>
                  </a:solidFill>
                  <a:ea typeface="楷体_GB2312" panose="02010609030101010101" pitchFamily="49" charset="-122"/>
                </a:rPr>
                <a:t>R</a:t>
              </a:r>
              <a:endParaRPr lang="en-US" altLang="zh-CN" sz="2400" i="1" baseline="-25000">
                <a:solidFill>
                  <a:schemeClr val="folHlink"/>
                </a:solidFill>
                <a:ea typeface="楷体_GB2312" panose="02010609030101010101" pitchFamily="49" charset="-122"/>
              </a:endParaRPr>
            </a:p>
          </p:txBody>
        </p:sp>
        <p:sp>
          <p:nvSpPr>
            <p:cNvPr id="13" name="Text Box 17"/>
            <p:cNvSpPr txBox="1">
              <a:spLocks noChangeArrowheads="1"/>
            </p:cNvSpPr>
            <p:nvPr/>
          </p:nvSpPr>
          <p:spPr bwMode="auto">
            <a:xfrm>
              <a:off x="3107" y="2205"/>
              <a:ext cx="2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imes New Roman" panose="02020603050405020304" pitchFamily="18" charset="0"/>
                  <a:ea typeface="宋体"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宋体"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宋体"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9pPr>
            </a:lstStyle>
            <a:p>
              <a:pPr eaLnBrk="1" hangingPunct="1">
                <a:buClr>
                  <a:schemeClr val="bg1"/>
                </a:buClr>
                <a:buSzPct val="100000"/>
                <a:buFont typeface="Wingdings" panose="05000000000000000000" pitchFamily="2" charset="2"/>
                <a:buNone/>
              </a:pPr>
              <a:r>
                <a:rPr lang="en-US" altLang="zh-CN" sz="2400" i="1">
                  <a:solidFill>
                    <a:schemeClr val="folHlink"/>
                  </a:solidFill>
                  <a:ea typeface="楷体_GB2312" panose="02010609030101010101" pitchFamily="49" charset="-122"/>
                </a:rPr>
                <a:t>f</a:t>
              </a:r>
              <a:endParaRPr lang="en-US" altLang="zh-CN" sz="2400" i="1">
                <a:solidFill>
                  <a:schemeClr val="folHlink"/>
                </a:solidFill>
                <a:ea typeface="楷体_GB2312" panose="02010609030101010101" pitchFamily="49" charset="-122"/>
              </a:endParaRPr>
            </a:p>
          </p:txBody>
        </p:sp>
        <p:sp>
          <p:nvSpPr>
            <p:cNvPr id="14" name="Text Box 18"/>
            <p:cNvSpPr txBox="1">
              <a:spLocks noChangeArrowheads="1"/>
            </p:cNvSpPr>
            <p:nvPr/>
          </p:nvSpPr>
          <p:spPr bwMode="auto">
            <a:xfrm>
              <a:off x="2472" y="1389"/>
              <a:ext cx="2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imes New Roman" panose="02020603050405020304" pitchFamily="18" charset="0"/>
                  <a:ea typeface="宋体"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宋体"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宋体"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9pPr>
            </a:lstStyle>
            <a:p>
              <a:pPr eaLnBrk="1" hangingPunct="1">
                <a:buClr>
                  <a:schemeClr val="bg1"/>
                </a:buClr>
                <a:buSzPct val="100000"/>
                <a:buFont typeface="Wingdings" panose="05000000000000000000" pitchFamily="2" charset="2"/>
                <a:buNone/>
              </a:pPr>
              <a:r>
                <a:rPr lang="en-US" altLang="zh-CN" sz="2400" i="1">
                  <a:solidFill>
                    <a:schemeClr val="folHlink"/>
                  </a:solidFill>
                  <a:ea typeface="楷体_GB2312" panose="02010609030101010101" pitchFamily="49" charset="-122"/>
                </a:rPr>
                <a:t>f</a:t>
              </a:r>
              <a:endParaRPr lang="en-US" altLang="zh-CN" sz="2400" i="1">
                <a:solidFill>
                  <a:schemeClr val="folHlink"/>
                </a:solidFill>
                <a:ea typeface="楷体_GB2312" panose="02010609030101010101" pitchFamily="49" charset="-122"/>
              </a:endParaRPr>
            </a:p>
          </p:txBody>
        </p:sp>
        <p:sp>
          <p:nvSpPr>
            <p:cNvPr id="15" name="Line 19"/>
            <p:cNvSpPr>
              <a:spLocks noChangeShapeType="1"/>
            </p:cNvSpPr>
            <p:nvPr/>
          </p:nvSpPr>
          <p:spPr bwMode="auto">
            <a:xfrm>
              <a:off x="3152" y="2251"/>
              <a:ext cx="137" cy="0"/>
            </a:xfrm>
            <a:prstGeom prst="line">
              <a:avLst/>
            </a:prstGeom>
            <a:noFill/>
            <a:ln w="19050">
              <a:solidFill>
                <a:schemeClr val="folHlink"/>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4407" y="739754"/>
            <a:ext cx="11977593"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r>
              <a:rPr lang="en-US" altLang="zh-CN" sz="2000" dirty="0"/>
              <a:t>Let </a:t>
            </a:r>
            <a:r>
              <a:rPr lang="en-US" altLang="zh-CN" sz="1800" i="1" dirty="0"/>
              <a:t>H</a:t>
            </a:r>
            <a:r>
              <a:rPr lang="en-US" altLang="zh-CN" sz="1800" dirty="0"/>
              <a:t> be a subgroup of a group </a:t>
            </a:r>
            <a:r>
              <a:rPr lang="en-US" altLang="zh-CN" sz="1800" i="1" dirty="0"/>
              <a:t>G, a</a:t>
            </a:r>
            <a:r>
              <a:rPr lang="en-US" altLang="zh-CN" sz="1800" dirty="0"/>
              <a:t> </a:t>
            </a:r>
            <a:r>
              <a:rPr lang="en-US" altLang="zh-CN" sz="1800" dirty="0">
                <a:sym typeface="Symbol" panose="05050102010706020507" pitchFamily="18" charset="2"/>
              </a:rPr>
              <a:t> </a:t>
            </a:r>
            <a:r>
              <a:rPr lang="en-US" altLang="zh-CN" sz="1800" i="1" dirty="0"/>
              <a:t>G</a:t>
            </a:r>
            <a:endParaRPr lang="en-US" altLang="zh-CN" sz="1800" dirty="0"/>
          </a:p>
          <a:p>
            <a:pPr lvl="1"/>
            <a:r>
              <a:rPr lang="en-US" altLang="zh-CN" sz="1800" dirty="0"/>
              <a:t>The </a:t>
            </a:r>
            <a:r>
              <a:rPr lang="en-US" altLang="zh-CN" sz="1800" i="1" dirty="0">
                <a:solidFill>
                  <a:srgbClr val="FF3300"/>
                </a:solidFill>
              </a:rPr>
              <a:t>left coset</a:t>
            </a:r>
            <a:r>
              <a:rPr lang="en-US" altLang="zh-CN" sz="1800" dirty="0"/>
              <a:t>(</a:t>
            </a:r>
            <a:r>
              <a:rPr lang="zh-CN" altLang="en-US" sz="1800" dirty="0"/>
              <a:t>左陪集</a:t>
            </a:r>
            <a:r>
              <a:rPr lang="en-US" altLang="zh-CN" sz="1800" dirty="0"/>
              <a:t>) of </a:t>
            </a:r>
            <a:r>
              <a:rPr lang="en-US" altLang="zh-CN" sz="1800" i="1" dirty="0"/>
              <a:t>H</a:t>
            </a:r>
            <a:r>
              <a:rPr lang="en-US" altLang="zh-CN" sz="1800" dirty="0"/>
              <a:t> in </a:t>
            </a:r>
            <a:r>
              <a:rPr lang="en-US" altLang="zh-CN" sz="1800" i="1" dirty="0"/>
              <a:t>G</a:t>
            </a:r>
            <a:r>
              <a:rPr lang="en-US" altLang="zh-CN" sz="1800" dirty="0"/>
              <a:t> determined by </a:t>
            </a:r>
            <a:r>
              <a:rPr lang="en-US" altLang="zh-CN" sz="1800" i="1" dirty="0"/>
              <a:t>a</a:t>
            </a:r>
            <a:r>
              <a:rPr lang="en-US" altLang="zh-CN" sz="1800" dirty="0"/>
              <a:t> is the set </a:t>
            </a:r>
            <a:r>
              <a:rPr lang="en-US" altLang="zh-CN" sz="1400" i="1" dirty="0" err="1"/>
              <a:t>aH</a:t>
            </a:r>
            <a:r>
              <a:rPr lang="en-US" altLang="zh-CN" sz="1400" dirty="0"/>
              <a:t> = {</a:t>
            </a:r>
            <a:r>
              <a:rPr lang="en-US" altLang="zh-CN" sz="1400" i="1" dirty="0"/>
              <a:t>ah</a:t>
            </a:r>
            <a:r>
              <a:rPr lang="en-US" altLang="zh-CN" sz="1400" dirty="0"/>
              <a:t>| </a:t>
            </a:r>
            <a:r>
              <a:rPr lang="en-US" altLang="zh-CN" sz="1400" i="1" dirty="0"/>
              <a:t>h</a:t>
            </a:r>
            <a:r>
              <a:rPr lang="en-US" altLang="zh-CN" sz="1400" dirty="0"/>
              <a:t> </a:t>
            </a:r>
            <a:r>
              <a:rPr lang="en-US" altLang="zh-CN" sz="1400" dirty="0">
                <a:sym typeface="Symbol" panose="05050102010706020507" pitchFamily="18" charset="2"/>
              </a:rPr>
              <a:t> </a:t>
            </a:r>
            <a:r>
              <a:rPr lang="en-US" altLang="zh-CN" sz="1400" dirty="0"/>
              <a:t> </a:t>
            </a:r>
            <a:r>
              <a:rPr lang="en-US" altLang="zh-CN" sz="1400" i="1" dirty="0"/>
              <a:t>H</a:t>
            </a:r>
            <a:r>
              <a:rPr lang="en-US" altLang="zh-CN" sz="1400" dirty="0"/>
              <a:t>}</a:t>
            </a:r>
            <a:endParaRPr lang="en-US" altLang="zh-CN" sz="1400" dirty="0"/>
          </a:p>
          <a:p>
            <a:pPr lvl="1"/>
            <a:r>
              <a:rPr lang="en-US" altLang="zh-CN" sz="1800" dirty="0"/>
              <a:t>The </a:t>
            </a:r>
            <a:r>
              <a:rPr lang="en-US" altLang="zh-CN" sz="1800" i="1" dirty="0">
                <a:solidFill>
                  <a:srgbClr val="FF3300"/>
                </a:solidFill>
              </a:rPr>
              <a:t>right coset </a:t>
            </a:r>
            <a:r>
              <a:rPr lang="en-US" altLang="zh-CN" sz="1800" dirty="0"/>
              <a:t>(</a:t>
            </a:r>
            <a:r>
              <a:rPr lang="zh-CN" altLang="en-US" sz="1800" dirty="0"/>
              <a:t>右陪集</a:t>
            </a:r>
            <a:r>
              <a:rPr lang="en-US" altLang="zh-CN" sz="1800" dirty="0"/>
              <a:t>) of </a:t>
            </a:r>
            <a:r>
              <a:rPr lang="en-US" altLang="zh-CN" sz="1800" i="1" dirty="0"/>
              <a:t>H</a:t>
            </a:r>
            <a:r>
              <a:rPr lang="en-US" altLang="zh-CN" sz="1800" dirty="0"/>
              <a:t> in </a:t>
            </a:r>
            <a:r>
              <a:rPr lang="en-US" altLang="zh-CN" sz="1800" i="1" dirty="0"/>
              <a:t>G</a:t>
            </a:r>
            <a:r>
              <a:rPr lang="en-US" altLang="zh-CN" sz="1800" dirty="0"/>
              <a:t> determined by </a:t>
            </a:r>
            <a:r>
              <a:rPr lang="en-US" altLang="zh-CN" sz="1800" i="1" dirty="0"/>
              <a:t>a</a:t>
            </a:r>
            <a:r>
              <a:rPr lang="en-US" altLang="zh-CN" sz="1800" dirty="0"/>
              <a:t> is the set </a:t>
            </a:r>
            <a:r>
              <a:rPr lang="en-US" altLang="zh-CN" sz="1400" i="1" dirty="0"/>
              <a:t>Ha</a:t>
            </a:r>
            <a:r>
              <a:rPr lang="en-US" altLang="zh-CN" sz="1400" dirty="0"/>
              <a:t> = {</a:t>
            </a:r>
            <a:r>
              <a:rPr lang="en-US" altLang="zh-CN" sz="1400" i="1" dirty="0"/>
              <a:t>ha</a:t>
            </a:r>
            <a:r>
              <a:rPr lang="en-US" altLang="zh-CN" sz="1400" dirty="0"/>
              <a:t> | </a:t>
            </a:r>
            <a:r>
              <a:rPr lang="en-US" altLang="zh-CN" sz="1400" i="1" dirty="0"/>
              <a:t>h</a:t>
            </a:r>
            <a:r>
              <a:rPr lang="en-US" altLang="zh-CN" sz="1400" dirty="0"/>
              <a:t> </a:t>
            </a:r>
            <a:r>
              <a:rPr lang="en-US" altLang="zh-CN" sz="1400" dirty="0">
                <a:sym typeface="Symbol" panose="05050102010706020507" pitchFamily="18" charset="2"/>
              </a:rPr>
              <a:t> </a:t>
            </a:r>
            <a:r>
              <a:rPr lang="en-US" altLang="zh-CN" sz="1400" dirty="0"/>
              <a:t> </a:t>
            </a:r>
            <a:r>
              <a:rPr lang="en-US" altLang="zh-CN" sz="1400" i="1" dirty="0"/>
              <a:t>H</a:t>
            </a:r>
            <a:r>
              <a:rPr lang="en-US" altLang="zh-CN" sz="1400" dirty="0"/>
              <a:t>}</a:t>
            </a:r>
            <a:endParaRPr lang="en-US" altLang="zh-CN" sz="1400" dirty="0"/>
          </a:p>
          <a:p>
            <a:pPr lvl="1"/>
            <a:r>
              <a:rPr lang="en-US" altLang="zh-CN" sz="1800" dirty="0"/>
              <a:t>A subgroup </a:t>
            </a:r>
            <a:r>
              <a:rPr lang="en-US" altLang="zh-CN" sz="1800" i="1" dirty="0"/>
              <a:t>H</a:t>
            </a:r>
            <a:r>
              <a:rPr lang="en-US" altLang="zh-CN" sz="1800" dirty="0"/>
              <a:t> of </a:t>
            </a:r>
            <a:r>
              <a:rPr lang="en-US" altLang="zh-CN" sz="1800" i="1" dirty="0"/>
              <a:t>G</a:t>
            </a:r>
            <a:r>
              <a:rPr lang="en-US" altLang="zh-CN" sz="1800" dirty="0"/>
              <a:t> is </a:t>
            </a:r>
            <a:r>
              <a:rPr lang="en-US" altLang="zh-CN" sz="1800" i="1" dirty="0">
                <a:solidFill>
                  <a:srgbClr val="FF3300"/>
                </a:solidFill>
              </a:rPr>
              <a:t>normal</a:t>
            </a:r>
            <a:r>
              <a:rPr lang="en-US" altLang="zh-CN" sz="1800" dirty="0">
                <a:solidFill>
                  <a:srgbClr val="FF3300"/>
                </a:solidFill>
              </a:rPr>
              <a:t>(</a:t>
            </a:r>
            <a:r>
              <a:rPr lang="zh-CN" altLang="en-US" sz="1800" dirty="0">
                <a:solidFill>
                  <a:srgbClr val="FF3300"/>
                </a:solidFill>
              </a:rPr>
              <a:t>正规子群</a:t>
            </a:r>
            <a:r>
              <a:rPr lang="en-US" altLang="zh-CN" sz="1800" dirty="0">
                <a:solidFill>
                  <a:srgbClr val="FF3300"/>
                </a:solidFill>
              </a:rPr>
              <a:t>)</a:t>
            </a:r>
            <a:r>
              <a:rPr lang="en-US" altLang="zh-CN" sz="1800" dirty="0"/>
              <a:t> if </a:t>
            </a:r>
            <a:r>
              <a:rPr lang="en-US" altLang="zh-CN" sz="1400" i="1" dirty="0" err="1"/>
              <a:t>aH</a:t>
            </a:r>
            <a:r>
              <a:rPr lang="en-US" altLang="zh-CN" sz="1400" dirty="0"/>
              <a:t> = </a:t>
            </a:r>
            <a:r>
              <a:rPr lang="en-US" altLang="zh-CN" sz="1400" i="1" dirty="0"/>
              <a:t>Ha</a:t>
            </a:r>
            <a:r>
              <a:rPr lang="en-US" altLang="zh-CN" sz="1400" dirty="0"/>
              <a:t>, for all </a:t>
            </a:r>
            <a:r>
              <a:rPr lang="en-US" altLang="zh-CN" sz="1400" i="1" dirty="0"/>
              <a:t>a</a:t>
            </a:r>
            <a:r>
              <a:rPr lang="en-US" altLang="zh-CN" sz="1400" dirty="0"/>
              <a:t> in </a:t>
            </a:r>
            <a:r>
              <a:rPr lang="en-US" altLang="zh-CN" sz="1400" i="1" dirty="0"/>
              <a:t>G</a:t>
            </a:r>
            <a:endParaRPr lang="en-US" altLang="zh-CN" sz="1400" i="1" dirty="0"/>
          </a:p>
          <a:p>
            <a:r>
              <a:rPr lang="en-US" altLang="zh-CN" sz="2800" dirty="0"/>
              <a:t>Let </a:t>
            </a:r>
            <a:endParaRPr lang="en-US" altLang="zh-CN" sz="2800" dirty="0"/>
          </a:p>
          <a:p>
            <a:pPr lvl="1"/>
            <a:r>
              <a:rPr lang="en-US" altLang="zh-CN" sz="2400" i="1" dirty="0"/>
              <a:t>R</a:t>
            </a:r>
            <a:r>
              <a:rPr lang="en-US" altLang="zh-CN" sz="2400" dirty="0"/>
              <a:t> be a congruence relation on a group </a:t>
            </a:r>
            <a:r>
              <a:rPr lang="en-US" altLang="zh-CN" sz="2400" i="1" dirty="0"/>
              <a:t>G</a:t>
            </a:r>
            <a:endParaRPr lang="en-US" altLang="zh-CN" sz="2400" dirty="0"/>
          </a:p>
          <a:p>
            <a:pPr lvl="1"/>
            <a:r>
              <a:rPr lang="en-US" altLang="zh-CN" sz="2400" i="1" dirty="0"/>
              <a:t>H</a:t>
            </a:r>
            <a:r>
              <a:rPr lang="en-US" altLang="zh-CN" sz="2400" dirty="0"/>
              <a:t> = [</a:t>
            </a:r>
            <a:r>
              <a:rPr lang="en-US" altLang="zh-CN" sz="2400" i="1" dirty="0"/>
              <a:t>e</a:t>
            </a:r>
            <a:r>
              <a:rPr lang="en-US" altLang="zh-CN" sz="2400" dirty="0"/>
              <a:t>], the equivalence class containing the identity.</a:t>
            </a:r>
            <a:endParaRPr lang="en-US" altLang="zh-CN" sz="2400" dirty="0"/>
          </a:p>
          <a:p>
            <a:r>
              <a:rPr lang="en-US" altLang="zh-CN" sz="2800" dirty="0"/>
              <a:t>Then</a:t>
            </a:r>
            <a:endParaRPr lang="en-US" altLang="zh-CN" sz="2800" dirty="0"/>
          </a:p>
          <a:p>
            <a:pPr lvl="1"/>
            <a:r>
              <a:rPr lang="en-US" altLang="zh-CN" sz="2400" i="1" dirty="0"/>
              <a:t>H </a:t>
            </a:r>
            <a:r>
              <a:rPr lang="en-US" altLang="zh-CN" sz="2400" dirty="0"/>
              <a:t>is a </a:t>
            </a:r>
            <a:r>
              <a:rPr lang="en-US" altLang="zh-CN" sz="2400" u="sng" dirty="0">
                <a:solidFill>
                  <a:srgbClr val="FF0000"/>
                </a:solidFill>
              </a:rPr>
              <a:t>normal subgroup</a:t>
            </a:r>
            <a:r>
              <a:rPr lang="zh-CN" altLang="en-US" sz="2400" u="sng" dirty="0">
                <a:solidFill>
                  <a:srgbClr val="FF0000"/>
                </a:solidFill>
              </a:rPr>
              <a:t>（正规子群）</a:t>
            </a:r>
            <a:r>
              <a:rPr lang="en-US" altLang="zh-CN" sz="2400" u="sng" dirty="0">
                <a:solidFill>
                  <a:srgbClr val="FF0000"/>
                </a:solidFill>
              </a:rPr>
              <a:t> </a:t>
            </a:r>
            <a:r>
              <a:rPr lang="en-US" altLang="zh-CN" sz="2400" dirty="0"/>
              <a:t>of </a:t>
            </a:r>
            <a:r>
              <a:rPr lang="en-US" altLang="zh-CN" sz="2400" i="1" dirty="0"/>
              <a:t>G</a:t>
            </a:r>
            <a:endParaRPr lang="en-US" altLang="zh-CN" sz="2400" i="1" dirty="0"/>
          </a:p>
          <a:p>
            <a:pPr lvl="1"/>
            <a:r>
              <a:rPr lang="en-US" altLang="zh-CN" sz="2400" dirty="0"/>
              <a:t>[</a:t>
            </a:r>
            <a:r>
              <a:rPr lang="en-US" altLang="zh-CN" sz="2400" i="1" dirty="0"/>
              <a:t>a</a:t>
            </a:r>
            <a:r>
              <a:rPr lang="en-US" altLang="zh-CN" sz="2400" dirty="0"/>
              <a:t>] = </a:t>
            </a:r>
            <a:r>
              <a:rPr lang="en-US" altLang="zh-CN" sz="2400" i="1" dirty="0" err="1"/>
              <a:t>aH</a:t>
            </a:r>
            <a:r>
              <a:rPr lang="en-US" altLang="zh-CN" sz="2400" dirty="0"/>
              <a:t> = </a:t>
            </a:r>
            <a:r>
              <a:rPr lang="en-US" altLang="zh-CN" sz="2400" i="1" dirty="0"/>
              <a:t>Ha</a:t>
            </a:r>
            <a:r>
              <a:rPr lang="en-US" altLang="zh-CN" sz="2400" dirty="0"/>
              <a:t>, for each</a:t>
            </a:r>
            <a:r>
              <a:rPr lang="en-US" altLang="zh-CN" sz="2400" i="1" dirty="0"/>
              <a:t> a</a:t>
            </a:r>
            <a:r>
              <a:rPr lang="en-US" altLang="zh-CN" sz="2400" dirty="0">
                <a:sym typeface="Symbol" panose="05050102010706020507" pitchFamily="18" charset="2"/>
              </a:rPr>
              <a:t>  </a:t>
            </a:r>
            <a:r>
              <a:rPr lang="en-US" altLang="zh-CN" sz="2400" i="1" dirty="0"/>
              <a:t>G</a:t>
            </a:r>
            <a:endParaRPr lang="zh-CN" altLang="en-US" sz="2400" i="1" dirty="0"/>
          </a:p>
          <a:p>
            <a:r>
              <a:rPr lang="en-US" altLang="zh-CN" sz="2800" dirty="0"/>
              <a:t>The quotient group </a:t>
            </a:r>
            <a:r>
              <a:rPr lang="en-US" altLang="zh-CN" sz="2800" i="1" dirty="0"/>
              <a:t>G</a:t>
            </a:r>
            <a:r>
              <a:rPr lang="en-US" altLang="zh-CN" sz="2800" dirty="0"/>
              <a:t>/</a:t>
            </a:r>
            <a:r>
              <a:rPr lang="en-US" altLang="zh-CN" sz="2800" i="1" dirty="0"/>
              <a:t>R</a:t>
            </a:r>
            <a:r>
              <a:rPr lang="en-US" altLang="zh-CN" sz="2800" dirty="0"/>
              <a:t> consists of all the left cosets of </a:t>
            </a:r>
            <a:r>
              <a:rPr lang="en-US" altLang="zh-CN" sz="2800" i="1" dirty="0"/>
              <a:t>N</a:t>
            </a:r>
            <a:r>
              <a:rPr lang="en-US" altLang="zh-CN" sz="2800" dirty="0"/>
              <a:t> = [</a:t>
            </a:r>
            <a:r>
              <a:rPr lang="en-US" altLang="zh-CN" sz="2800" i="1" dirty="0"/>
              <a:t>e</a:t>
            </a:r>
            <a:r>
              <a:rPr lang="en-US" altLang="zh-CN" sz="2800" dirty="0"/>
              <a:t>].</a:t>
            </a:r>
            <a:endParaRPr lang="en-US" altLang="zh-CN" sz="2800" dirty="0"/>
          </a:p>
          <a:p>
            <a:pPr lvl="1"/>
            <a:r>
              <a:rPr lang="en-US" altLang="zh-CN" sz="2400" dirty="0"/>
              <a:t> The operation in </a:t>
            </a:r>
            <a:r>
              <a:rPr lang="en-US" altLang="zh-CN" sz="2400" i="1" dirty="0"/>
              <a:t>G</a:t>
            </a:r>
            <a:r>
              <a:rPr lang="en-US" altLang="zh-CN" sz="2400" dirty="0"/>
              <a:t>/</a:t>
            </a:r>
            <a:r>
              <a:rPr lang="en-US" altLang="zh-CN" sz="2400" i="1" dirty="0"/>
              <a:t>R</a:t>
            </a:r>
            <a:r>
              <a:rPr lang="en-US" altLang="zh-CN" sz="2400" dirty="0"/>
              <a:t> is given by (</a:t>
            </a:r>
            <a:r>
              <a:rPr lang="en-US" altLang="zh-CN" sz="2400" i="1" dirty="0" err="1"/>
              <a:t>aN</a:t>
            </a:r>
            <a:r>
              <a:rPr lang="en-US" altLang="zh-CN" sz="2400" dirty="0"/>
              <a:t>)(</a:t>
            </a:r>
            <a:r>
              <a:rPr lang="en-US" altLang="zh-CN" sz="2400" i="1" dirty="0" err="1"/>
              <a:t>bN</a:t>
            </a:r>
            <a:r>
              <a:rPr lang="en-US" altLang="zh-CN" sz="2400" dirty="0"/>
              <a:t>) = [</a:t>
            </a:r>
            <a:r>
              <a:rPr lang="en-US" altLang="zh-CN" sz="2400" i="1" dirty="0"/>
              <a:t>a</a:t>
            </a:r>
            <a:r>
              <a:rPr lang="en-US" altLang="zh-CN" sz="2400" dirty="0"/>
              <a:t>]</a:t>
            </a:r>
            <a:r>
              <a:rPr lang="en-US" altLang="zh-CN" sz="2400" dirty="0">
                <a:sym typeface="Euclid Math One" panose="05050601010101010101" pitchFamily="18" charset="2"/>
              </a:rPr>
              <a:t></a:t>
            </a:r>
            <a:r>
              <a:rPr lang="en-US" altLang="zh-CN" sz="2400" dirty="0"/>
              <a:t>[</a:t>
            </a:r>
            <a:r>
              <a:rPr lang="en-US" altLang="zh-CN" sz="2400" i="1" dirty="0"/>
              <a:t>b</a:t>
            </a:r>
            <a:r>
              <a:rPr lang="en-US" altLang="zh-CN" sz="2400" dirty="0"/>
              <a:t>] = [</a:t>
            </a:r>
            <a:r>
              <a:rPr lang="en-US" altLang="zh-CN" sz="2400" i="1" dirty="0"/>
              <a:t>ab</a:t>
            </a:r>
            <a:r>
              <a:rPr lang="en-US" altLang="zh-CN" sz="2400" dirty="0"/>
              <a:t>] = </a:t>
            </a:r>
            <a:r>
              <a:rPr lang="en-US" altLang="zh-CN" sz="2400" i="1" dirty="0" err="1"/>
              <a:t>abN</a:t>
            </a:r>
            <a:r>
              <a:rPr lang="en-US" altLang="zh-CN" sz="2400" dirty="0"/>
              <a:t> </a:t>
            </a:r>
            <a:endParaRPr lang="en-US" altLang="zh-CN" sz="2400" dirty="0"/>
          </a:p>
          <a:p>
            <a:pPr lvl="1"/>
            <a:r>
              <a:rPr lang="en-US" altLang="zh-CN" sz="2400" dirty="0"/>
              <a:t>and the function </a:t>
            </a:r>
            <a:r>
              <a:rPr lang="en-US" altLang="zh-CN" sz="2400" i="1" dirty="0" err="1"/>
              <a:t>f</a:t>
            </a:r>
            <a:r>
              <a:rPr lang="en-US" altLang="zh-CN" sz="2400" i="1" baseline="-25000" dirty="0" err="1"/>
              <a:t>R</a:t>
            </a:r>
            <a:r>
              <a:rPr lang="en-US" altLang="zh-CN" sz="2400" dirty="0"/>
              <a:t>: </a:t>
            </a:r>
            <a:r>
              <a:rPr lang="en-US" altLang="zh-CN" sz="2400" i="1" dirty="0"/>
              <a:t>G</a:t>
            </a:r>
            <a:r>
              <a:rPr lang="en-US" altLang="zh-CN" sz="2400" dirty="0">
                <a:sym typeface="Symbol" panose="05050102010706020507" pitchFamily="18" charset="2"/>
              </a:rPr>
              <a:t> </a:t>
            </a:r>
            <a:r>
              <a:rPr lang="en-US" altLang="zh-CN" sz="2400" i="1" dirty="0"/>
              <a:t>G</a:t>
            </a:r>
            <a:r>
              <a:rPr lang="en-US" altLang="zh-CN" sz="2400" dirty="0"/>
              <a:t>/</a:t>
            </a:r>
            <a:r>
              <a:rPr lang="en-US" altLang="zh-CN" sz="2400" i="1" dirty="0"/>
              <a:t>R</a:t>
            </a:r>
            <a:r>
              <a:rPr lang="en-US" altLang="zh-CN" sz="2400" dirty="0"/>
              <a:t>, defined by </a:t>
            </a:r>
            <a:r>
              <a:rPr lang="en-US" altLang="zh-CN" sz="2400" i="1" dirty="0" err="1"/>
              <a:t>f</a:t>
            </a:r>
            <a:r>
              <a:rPr lang="en-US" altLang="zh-CN" sz="2400" i="1" baseline="-25000" dirty="0" err="1"/>
              <a:t>R</a:t>
            </a:r>
            <a:r>
              <a:rPr lang="en-US" altLang="zh-CN" sz="2400" dirty="0"/>
              <a:t>(</a:t>
            </a:r>
            <a:r>
              <a:rPr lang="en-US" altLang="zh-CN" sz="2400" i="1" dirty="0"/>
              <a:t>a</a:t>
            </a:r>
            <a:r>
              <a:rPr lang="en-US" altLang="zh-CN" sz="2400" dirty="0"/>
              <a:t>) = </a:t>
            </a:r>
            <a:r>
              <a:rPr lang="en-US" altLang="zh-CN" sz="2400" i="1" dirty="0" err="1"/>
              <a:t>aN</a:t>
            </a:r>
            <a:r>
              <a:rPr lang="en-US" altLang="zh-CN" sz="2400" i="1" dirty="0"/>
              <a:t> </a:t>
            </a:r>
            <a:r>
              <a:rPr lang="en-US" altLang="zh-CN" sz="2400" dirty="0"/>
              <a:t>is a homomorphism from </a:t>
            </a:r>
            <a:r>
              <a:rPr lang="en-US" altLang="zh-CN" sz="2400" i="1" dirty="0"/>
              <a:t>G</a:t>
            </a:r>
            <a:r>
              <a:rPr lang="en-US" altLang="zh-CN" sz="2400" dirty="0"/>
              <a:t> onto </a:t>
            </a:r>
            <a:r>
              <a:rPr lang="en-US" altLang="zh-CN" sz="2400" i="1" dirty="0"/>
              <a:t>G</a:t>
            </a:r>
            <a:r>
              <a:rPr lang="en-US" altLang="zh-CN" sz="2400" dirty="0"/>
              <a:t>/</a:t>
            </a:r>
            <a:r>
              <a:rPr lang="en-US" altLang="zh-CN" sz="2400" i="1" dirty="0"/>
              <a:t>R</a:t>
            </a:r>
            <a:r>
              <a:rPr lang="en-US" altLang="zh-CN" sz="2400" dirty="0"/>
              <a:t>. For this reason, we will often write </a:t>
            </a:r>
            <a:r>
              <a:rPr lang="en-US" altLang="zh-CN" sz="2400" i="1" dirty="0"/>
              <a:t>G</a:t>
            </a:r>
            <a:r>
              <a:rPr lang="en-US" altLang="zh-CN" sz="2400" dirty="0"/>
              <a:t>/</a:t>
            </a:r>
            <a:r>
              <a:rPr lang="en-US" altLang="zh-CN" sz="2400" i="1" dirty="0"/>
              <a:t>R</a:t>
            </a:r>
            <a:r>
              <a:rPr lang="en-US" altLang="zh-CN" sz="2400" dirty="0"/>
              <a:t> as </a:t>
            </a:r>
            <a:r>
              <a:rPr lang="en-US" altLang="zh-CN" sz="2400" i="1" dirty="0"/>
              <a:t>G</a:t>
            </a:r>
            <a:r>
              <a:rPr lang="en-US" altLang="zh-CN" sz="2400" dirty="0"/>
              <a:t>/</a:t>
            </a:r>
            <a:r>
              <a:rPr lang="en-US" altLang="zh-CN" sz="2400" i="1" dirty="0"/>
              <a:t>N</a:t>
            </a:r>
            <a:r>
              <a:rPr lang="en-US" altLang="zh-CN" sz="2400" dirty="0"/>
              <a:t>.</a:t>
            </a:r>
            <a:endParaRPr lang="zh-CN" altLang="en-US" sz="2400" dirty="0"/>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4407" y="739754"/>
            <a:ext cx="11977593"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80000"/>
              </a:lnSpc>
            </a:pPr>
            <a:r>
              <a:rPr lang="en-US" altLang="zh-CN" sz="2000" dirty="0"/>
              <a:t>Encoding function</a:t>
            </a:r>
            <a:r>
              <a:rPr lang="zh-CN" altLang="en-US" sz="2000" dirty="0"/>
              <a:t>（编码函数）</a:t>
            </a:r>
            <a:endParaRPr lang="en-US" altLang="zh-CN" sz="2000" dirty="0"/>
          </a:p>
          <a:p>
            <a:pPr lvl="1"/>
            <a:r>
              <a:rPr lang="en-US" altLang="zh-CN" sz="2400" dirty="0"/>
              <a:t>Choose an integer </a:t>
            </a:r>
            <a:r>
              <a:rPr lang="en-US" altLang="zh-CN" sz="2400" i="1" dirty="0"/>
              <a:t>n</a:t>
            </a:r>
            <a:r>
              <a:rPr lang="en-US" altLang="zh-CN" sz="2400" dirty="0"/>
              <a:t> </a:t>
            </a:r>
            <a:r>
              <a:rPr lang="en-US" altLang="zh-CN" sz="2400" dirty="0">
                <a:cs typeface="Times New Roman" panose="02020603050405020304" pitchFamily="18" charset="0"/>
              </a:rPr>
              <a:t>&gt;</a:t>
            </a:r>
            <a:r>
              <a:rPr lang="en-US" altLang="zh-CN" sz="2400" i="1" dirty="0"/>
              <a:t>m</a:t>
            </a:r>
            <a:r>
              <a:rPr lang="en-US" altLang="zh-CN" sz="2400" dirty="0"/>
              <a:t> and a one-to-one function </a:t>
            </a:r>
            <a:r>
              <a:rPr lang="en-US" altLang="zh-CN" sz="2400" i="1" dirty="0"/>
              <a:t>e</a:t>
            </a:r>
            <a:r>
              <a:rPr lang="en-US" altLang="zh-CN" sz="2400" dirty="0"/>
              <a:t>: </a:t>
            </a:r>
            <a:r>
              <a:rPr lang="en-US" altLang="zh-CN" sz="2400" i="1" dirty="0"/>
              <a:t>B</a:t>
            </a:r>
            <a:r>
              <a:rPr lang="en-US" altLang="zh-CN" sz="2400" i="1" baseline="30000" dirty="0"/>
              <a:t>m</a:t>
            </a:r>
            <a:r>
              <a:rPr lang="en-US" altLang="zh-CN" sz="2400" dirty="0"/>
              <a:t> </a:t>
            </a:r>
            <a:r>
              <a:rPr lang="zh-CN" altLang="en-US" sz="2400" dirty="0">
                <a:sym typeface="Symbol" panose="05050102010706020507" pitchFamily="18" charset="2"/>
              </a:rPr>
              <a:t></a:t>
            </a:r>
            <a:r>
              <a:rPr lang="en-US" altLang="zh-CN" sz="2400" dirty="0"/>
              <a:t> </a:t>
            </a:r>
            <a:r>
              <a:rPr lang="en-US" altLang="zh-CN" sz="2400" i="1" dirty="0"/>
              <a:t>B</a:t>
            </a:r>
            <a:r>
              <a:rPr lang="en-US" altLang="zh-CN" sz="2400" i="1" baseline="30000" dirty="0"/>
              <a:t>n</a:t>
            </a:r>
            <a:endParaRPr lang="en-US" altLang="zh-CN" sz="2400" dirty="0"/>
          </a:p>
          <a:p>
            <a:pPr lvl="2"/>
            <a:r>
              <a:rPr lang="en-US" altLang="zh-CN" sz="2000" i="1" dirty="0"/>
              <a:t>e</a:t>
            </a:r>
            <a:r>
              <a:rPr lang="en-US" altLang="zh-CN" sz="2000" dirty="0"/>
              <a:t> is called an (</a:t>
            </a:r>
            <a:r>
              <a:rPr lang="en-US" altLang="zh-CN" sz="2000" i="1" dirty="0"/>
              <a:t>m, n</a:t>
            </a:r>
            <a:r>
              <a:rPr lang="en-US" altLang="zh-CN" sz="2000" dirty="0"/>
              <a:t>) </a:t>
            </a:r>
            <a:r>
              <a:rPr lang="en-US" altLang="zh-CN" sz="2000" i="1" dirty="0">
                <a:solidFill>
                  <a:schemeClr val="hlink"/>
                </a:solidFill>
              </a:rPr>
              <a:t>encoding function</a:t>
            </a:r>
            <a:r>
              <a:rPr lang="en-US" altLang="zh-CN" sz="2000" dirty="0"/>
              <a:t>, representing every word in </a:t>
            </a:r>
            <a:r>
              <a:rPr lang="en-US" altLang="zh-CN" sz="2000" i="1" dirty="0"/>
              <a:t>B</a:t>
            </a:r>
            <a:r>
              <a:rPr lang="en-US" altLang="zh-CN" sz="2000" i="1" baseline="30000" dirty="0"/>
              <a:t>m</a:t>
            </a:r>
            <a:r>
              <a:rPr lang="en-US" altLang="zh-CN" sz="2000" dirty="0"/>
              <a:t> as a word in </a:t>
            </a:r>
            <a:r>
              <a:rPr lang="en-US" altLang="zh-CN" sz="2000" i="1" dirty="0"/>
              <a:t>B</a:t>
            </a:r>
            <a:r>
              <a:rPr lang="en-US" altLang="zh-CN" sz="2000" i="1" baseline="30000" dirty="0"/>
              <a:t>n</a:t>
            </a:r>
            <a:r>
              <a:rPr lang="en-US" altLang="zh-CN" sz="2000" dirty="0"/>
              <a:t>. </a:t>
            </a:r>
            <a:endParaRPr lang="en-US" altLang="zh-CN" sz="2000" dirty="0"/>
          </a:p>
          <a:p>
            <a:pPr lvl="2"/>
            <a:r>
              <a:rPr lang="en-US" altLang="zh-CN" sz="2000" dirty="0"/>
              <a:t>If </a:t>
            </a:r>
            <a:r>
              <a:rPr lang="en-US" altLang="zh-CN" sz="2000" i="1" dirty="0"/>
              <a:t>b</a:t>
            </a:r>
            <a:r>
              <a:rPr lang="en-US" altLang="zh-CN" sz="2000" dirty="0"/>
              <a:t> </a:t>
            </a:r>
            <a:r>
              <a:rPr lang="zh-CN" altLang="en-US" sz="2000" dirty="0">
                <a:sym typeface="Symbol" panose="05050102010706020507" pitchFamily="18" charset="2"/>
              </a:rPr>
              <a:t></a:t>
            </a:r>
            <a:r>
              <a:rPr lang="en-US" altLang="zh-CN" sz="2000" dirty="0"/>
              <a:t> </a:t>
            </a:r>
            <a:r>
              <a:rPr lang="en-US" altLang="zh-CN" sz="2000" i="1" dirty="0"/>
              <a:t>B</a:t>
            </a:r>
            <a:r>
              <a:rPr lang="en-US" altLang="zh-CN" sz="2000" i="1" baseline="30000" dirty="0"/>
              <a:t>m</a:t>
            </a:r>
            <a:r>
              <a:rPr lang="en-US" altLang="zh-CN" sz="2000" dirty="0"/>
              <a:t>, then </a:t>
            </a:r>
            <a:r>
              <a:rPr lang="en-US" altLang="zh-CN" sz="2000" i="1" dirty="0"/>
              <a:t>e</a:t>
            </a:r>
            <a:r>
              <a:rPr lang="en-US" altLang="zh-CN" sz="2000" dirty="0"/>
              <a:t>(</a:t>
            </a:r>
            <a:r>
              <a:rPr lang="en-US" altLang="zh-CN" sz="2000" i="1" dirty="0"/>
              <a:t>b</a:t>
            </a:r>
            <a:r>
              <a:rPr lang="en-US" altLang="zh-CN" sz="2000" dirty="0"/>
              <a:t>) is called the </a:t>
            </a:r>
            <a:r>
              <a:rPr lang="en-US" altLang="zh-CN" sz="2000" i="1" dirty="0">
                <a:solidFill>
                  <a:schemeClr val="hlink"/>
                </a:solidFill>
              </a:rPr>
              <a:t>code word</a:t>
            </a:r>
            <a:r>
              <a:rPr lang="en-US" altLang="zh-CN" sz="2000" dirty="0">
                <a:solidFill>
                  <a:schemeClr val="hlink"/>
                </a:solidFill>
              </a:rPr>
              <a:t>(</a:t>
            </a:r>
            <a:r>
              <a:rPr lang="zh-CN" altLang="en-US" sz="2000" dirty="0">
                <a:solidFill>
                  <a:schemeClr val="hlink"/>
                </a:solidFill>
              </a:rPr>
              <a:t>码字</a:t>
            </a:r>
            <a:r>
              <a:rPr lang="en-US" altLang="zh-CN" sz="2000" dirty="0">
                <a:solidFill>
                  <a:schemeClr val="hlink"/>
                </a:solidFill>
              </a:rPr>
              <a:t>)</a:t>
            </a:r>
            <a:r>
              <a:rPr lang="en-US" altLang="zh-CN" sz="2000" dirty="0"/>
              <a:t> representing </a:t>
            </a:r>
            <a:r>
              <a:rPr lang="en-US" altLang="zh-CN" sz="2000" i="1" dirty="0"/>
              <a:t>b</a:t>
            </a:r>
            <a:r>
              <a:rPr lang="en-US" altLang="zh-CN" sz="2000" dirty="0"/>
              <a:t>.</a:t>
            </a:r>
            <a:endParaRPr lang="en-US" altLang="zh-CN" sz="2000" dirty="0"/>
          </a:p>
          <a:p>
            <a:pPr lvl="1">
              <a:lnSpc>
                <a:spcPct val="80000"/>
              </a:lnSpc>
            </a:pPr>
            <a:r>
              <a:rPr lang="en-US" altLang="zh-CN" sz="2000" dirty="0"/>
              <a:t>(</a:t>
            </a:r>
            <a:r>
              <a:rPr lang="en-US" altLang="zh-CN" sz="2000" dirty="0" err="1"/>
              <a:t>m,n</a:t>
            </a:r>
            <a:r>
              <a:rPr lang="en-US" altLang="zh-CN" sz="2000" dirty="0"/>
              <a:t>) encoding function</a:t>
            </a:r>
            <a:endParaRPr lang="zh-CN" altLang="en-US" sz="2000" dirty="0"/>
          </a:p>
          <a:p>
            <a:pPr lvl="1">
              <a:lnSpc>
                <a:spcPct val="80000"/>
              </a:lnSpc>
            </a:pPr>
            <a:r>
              <a:rPr lang="en-US" altLang="zh-CN" sz="2000" dirty="0"/>
              <a:t>parity(m,m+1) check code</a:t>
            </a:r>
            <a:endParaRPr lang="en-US" altLang="zh-CN" sz="2000" dirty="0"/>
          </a:p>
          <a:p>
            <a:pPr lvl="1">
              <a:lnSpc>
                <a:spcPct val="80000"/>
              </a:lnSpc>
            </a:pPr>
            <a:r>
              <a:rPr lang="en-US" altLang="zh-CN" sz="2000" dirty="0"/>
              <a:t>(m,3m) encoding function</a:t>
            </a:r>
            <a:endParaRPr lang="en-US" altLang="zh-CN" sz="2000" dirty="0"/>
          </a:p>
          <a:p>
            <a:pPr>
              <a:lnSpc>
                <a:spcPct val="80000"/>
              </a:lnSpc>
            </a:pPr>
            <a:r>
              <a:rPr lang="en-US" altLang="zh-CN" sz="2000" dirty="0"/>
              <a:t>Error detection</a:t>
            </a:r>
            <a:r>
              <a:rPr lang="zh-CN" altLang="en-US" sz="2000" dirty="0"/>
              <a:t>（差错检测）</a:t>
            </a:r>
            <a:endParaRPr lang="en-US" altLang="zh-CN" sz="2000" dirty="0"/>
          </a:p>
          <a:p>
            <a:pPr lvl="1">
              <a:lnSpc>
                <a:spcPct val="80000"/>
              </a:lnSpc>
            </a:pPr>
            <a:r>
              <a:rPr lang="en-US" altLang="zh-CN" sz="1800" dirty="0"/>
              <a:t>We will say that the code word </a:t>
            </a:r>
            <a:r>
              <a:rPr lang="en-US" altLang="zh-CN" sz="1800" i="1" dirty="0"/>
              <a:t>x</a:t>
            </a:r>
            <a:r>
              <a:rPr lang="en-US" altLang="zh-CN" sz="1800" dirty="0"/>
              <a:t> = </a:t>
            </a:r>
            <a:r>
              <a:rPr lang="en-US" altLang="zh-CN" sz="1800" i="1" dirty="0"/>
              <a:t>e</a:t>
            </a:r>
            <a:r>
              <a:rPr lang="en-US" altLang="zh-CN" sz="1800" dirty="0"/>
              <a:t>(</a:t>
            </a:r>
            <a:r>
              <a:rPr lang="en-US" altLang="zh-CN" sz="1800" i="1" dirty="0"/>
              <a:t>b</a:t>
            </a:r>
            <a:r>
              <a:rPr lang="en-US" altLang="zh-CN" sz="1800" dirty="0"/>
              <a:t>) has been transmitted with </a:t>
            </a:r>
            <a:r>
              <a:rPr lang="en-US" altLang="zh-CN" sz="1800" i="1" dirty="0">
                <a:solidFill>
                  <a:schemeClr val="hlink"/>
                </a:solidFill>
              </a:rPr>
              <a:t>k or fewer errors</a:t>
            </a:r>
            <a:r>
              <a:rPr lang="en-US" altLang="zh-CN" sz="1800" dirty="0"/>
              <a:t> if </a:t>
            </a:r>
            <a:r>
              <a:rPr lang="en-US" altLang="zh-CN" sz="1800" i="1" dirty="0"/>
              <a:t>x</a:t>
            </a:r>
            <a:r>
              <a:rPr lang="en-US" altLang="zh-CN" sz="1800" dirty="0"/>
              <a:t> and </a:t>
            </a:r>
            <a:r>
              <a:rPr lang="en-US" altLang="zh-CN" sz="1800" i="1" dirty="0" err="1"/>
              <a:t>x</a:t>
            </a:r>
            <a:r>
              <a:rPr lang="en-US" altLang="zh-CN" sz="1800" i="1" baseline="-25000" dirty="0" err="1"/>
              <a:t>t</a:t>
            </a:r>
            <a:r>
              <a:rPr lang="en-US" altLang="zh-CN" sz="1800" dirty="0"/>
              <a:t> differ in at least 1 but no more than </a:t>
            </a:r>
            <a:r>
              <a:rPr lang="en-US" altLang="zh-CN" sz="1800" i="1" dirty="0"/>
              <a:t>k</a:t>
            </a:r>
            <a:r>
              <a:rPr lang="en-US" altLang="zh-CN" sz="1800" dirty="0"/>
              <a:t> positions.</a:t>
            </a:r>
            <a:endParaRPr lang="en-US" altLang="zh-CN" sz="1800" dirty="0"/>
          </a:p>
          <a:p>
            <a:pPr lvl="1"/>
            <a:r>
              <a:rPr lang="en-US" altLang="zh-CN" sz="2400" dirty="0"/>
              <a:t>Let </a:t>
            </a:r>
            <a:r>
              <a:rPr lang="en-US" altLang="zh-CN" sz="2400" i="1" dirty="0"/>
              <a:t>e</a:t>
            </a:r>
            <a:r>
              <a:rPr lang="en-US" altLang="zh-CN" sz="2400" dirty="0"/>
              <a:t>: </a:t>
            </a:r>
            <a:r>
              <a:rPr lang="en-US" altLang="zh-CN" sz="2400" i="1" dirty="0"/>
              <a:t>B</a:t>
            </a:r>
            <a:r>
              <a:rPr lang="en-US" altLang="zh-CN" sz="2400" i="1" baseline="30000" dirty="0"/>
              <a:t>m</a:t>
            </a:r>
            <a:r>
              <a:rPr lang="en-US" altLang="zh-CN" sz="2400" dirty="0"/>
              <a:t> </a:t>
            </a:r>
            <a:r>
              <a:rPr lang="zh-CN" altLang="en-US" sz="2400" dirty="0">
                <a:sym typeface="Symbol" panose="05050102010706020507" pitchFamily="18" charset="2"/>
              </a:rPr>
              <a:t></a:t>
            </a:r>
            <a:r>
              <a:rPr lang="en-US" altLang="zh-CN" sz="2400" dirty="0"/>
              <a:t> </a:t>
            </a:r>
            <a:r>
              <a:rPr lang="en-US" altLang="zh-CN" sz="2400" i="1" dirty="0"/>
              <a:t>B</a:t>
            </a:r>
            <a:r>
              <a:rPr lang="en-US" altLang="zh-CN" sz="2400" i="1" baseline="30000" dirty="0"/>
              <a:t>n</a:t>
            </a:r>
            <a:r>
              <a:rPr lang="en-US" altLang="zh-CN" sz="2400" dirty="0"/>
              <a:t> be an (</a:t>
            </a:r>
            <a:r>
              <a:rPr lang="en-US" altLang="zh-CN" sz="2400" i="1" dirty="0"/>
              <a:t>m, n</a:t>
            </a:r>
            <a:r>
              <a:rPr lang="en-US" altLang="zh-CN" sz="2400" dirty="0"/>
              <a:t>) encoding function. </a:t>
            </a:r>
            <a:r>
              <a:rPr lang="en-US" altLang="zh-CN" sz="2400" i="1" dirty="0"/>
              <a:t>e</a:t>
            </a:r>
            <a:r>
              <a:rPr lang="en-US" altLang="zh-CN" sz="2400" dirty="0"/>
              <a:t> </a:t>
            </a:r>
            <a:r>
              <a:rPr lang="en-US" altLang="zh-CN" sz="2400" i="1" dirty="0">
                <a:solidFill>
                  <a:schemeClr val="hlink"/>
                </a:solidFill>
              </a:rPr>
              <a:t>detects k or fewer errors</a:t>
            </a:r>
            <a:r>
              <a:rPr lang="en-US" altLang="zh-CN" sz="2400" dirty="0"/>
              <a:t> if whenever </a:t>
            </a:r>
            <a:r>
              <a:rPr lang="en-US" altLang="zh-CN" sz="2400" i="1" dirty="0"/>
              <a:t>x</a:t>
            </a:r>
            <a:r>
              <a:rPr lang="en-US" altLang="zh-CN" sz="2400" dirty="0"/>
              <a:t> = </a:t>
            </a:r>
            <a:r>
              <a:rPr lang="en-US" altLang="zh-CN" sz="2400" i="1" dirty="0"/>
              <a:t>e</a:t>
            </a:r>
            <a:r>
              <a:rPr lang="en-US" altLang="zh-CN" sz="2400" dirty="0"/>
              <a:t>(</a:t>
            </a:r>
            <a:r>
              <a:rPr lang="en-US" altLang="zh-CN" sz="2400" i="1" dirty="0"/>
              <a:t>b</a:t>
            </a:r>
            <a:r>
              <a:rPr lang="en-US" altLang="zh-CN" sz="2400" dirty="0"/>
              <a:t>) is transmitted with </a:t>
            </a:r>
            <a:r>
              <a:rPr lang="en-US" altLang="zh-CN" sz="2400" i="1" dirty="0"/>
              <a:t>k</a:t>
            </a:r>
            <a:r>
              <a:rPr lang="en-US" altLang="zh-CN" sz="2400" dirty="0"/>
              <a:t> or fewer errors, then </a:t>
            </a:r>
            <a:r>
              <a:rPr lang="en-US" altLang="zh-CN" sz="2400" i="1" dirty="0" err="1"/>
              <a:t>x</a:t>
            </a:r>
            <a:r>
              <a:rPr lang="en-US" altLang="zh-CN" sz="2400" i="1" baseline="-25000" dirty="0" err="1"/>
              <a:t>t</a:t>
            </a:r>
            <a:r>
              <a:rPr lang="en-US" altLang="zh-CN" sz="2400" i="1" dirty="0"/>
              <a:t> </a:t>
            </a:r>
            <a:r>
              <a:rPr lang="en-US" altLang="zh-CN" sz="2400" dirty="0"/>
              <a:t>is not a code word (thus </a:t>
            </a:r>
            <a:r>
              <a:rPr lang="en-US" altLang="zh-CN" sz="2400" i="1" dirty="0" err="1"/>
              <a:t>x</a:t>
            </a:r>
            <a:r>
              <a:rPr lang="en-US" altLang="zh-CN" sz="2400" i="1" baseline="-25000" dirty="0" err="1"/>
              <a:t>t</a:t>
            </a:r>
            <a:r>
              <a:rPr lang="en-US" altLang="zh-CN" sz="2400" dirty="0"/>
              <a:t> could not be </a:t>
            </a:r>
            <a:r>
              <a:rPr lang="en-US" altLang="zh-CN" sz="2400" i="1" dirty="0"/>
              <a:t>x</a:t>
            </a:r>
            <a:r>
              <a:rPr lang="en-US" altLang="zh-CN" sz="2400" dirty="0"/>
              <a:t> and therefore could not have been correctly transmitted).</a:t>
            </a:r>
            <a:endParaRPr lang="en-US" altLang="zh-CN" sz="2400" dirty="0"/>
          </a:p>
          <a:p>
            <a:pPr lvl="1"/>
            <a:r>
              <a:rPr lang="en-US" altLang="zh-CN" sz="2400" dirty="0"/>
              <a:t>For </a:t>
            </a:r>
            <a:r>
              <a:rPr lang="en-US" altLang="zh-CN" sz="2400" i="1" dirty="0"/>
              <a:t>x</a:t>
            </a:r>
            <a:r>
              <a:rPr lang="en-US" altLang="zh-CN" sz="2400" dirty="0"/>
              <a:t> </a:t>
            </a:r>
            <a:r>
              <a:rPr lang="zh-CN" altLang="en-US" sz="2400" dirty="0">
                <a:sym typeface="Symbol" panose="05050102010706020507" pitchFamily="18" charset="2"/>
              </a:rPr>
              <a:t></a:t>
            </a:r>
            <a:r>
              <a:rPr lang="en-US" altLang="zh-CN" sz="2400" dirty="0"/>
              <a:t> </a:t>
            </a:r>
            <a:r>
              <a:rPr lang="en-US" altLang="zh-CN" sz="2400" i="1" dirty="0"/>
              <a:t>B</a:t>
            </a:r>
            <a:r>
              <a:rPr lang="en-US" altLang="zh-CN" sz="2400" i="1" baseline="30000" dirty="0"/>
              <a:t>n</a:t>
            </a:r>
            <a:r>
              <a:rPr lang="en-US" altLang="zh-CN" sz="2400" dirty="0"/>
              <a:t>, the number of l's in </a:t>
            </a:r>
            <a:r>
              <a:rPr lang="en-US" altLang="zh-CN" sz="2400" i="1" dirty="0"/>
              <a:t>x</a:t>
            </a:r>
            <a:r>
              <a:rPr lang="en-US" altLang="zh-CN" sz="2400" dirty="0"/>
              <a:t> is called the </a:t>
            </a:r>
            <a:r>
              <a:rPr lang="en-US" altLang="zh-CN" sz="2400" dirty="0">
                <a:solidFill>
                  <a:schemeClr val="hlink"/>
                </a:solidFill>
              </a:rPr>
              <a:t>weight(</a:t>
            </a:r>
            <a:r>
              <a:rPr lang="zh-CN" altLang="en-US" sz="2400" dirty="0">
                <a:solidFill>
                  <a:schemeClr val="hlink"/>
                </a:solidFill>
              </a:rPr>
              <a:t>权</a:t>
            </a:r>
            <a:r>
              <a:rPr lang="en-US" altLang="zh-CN" sz="2400" dirty="0">
                <a:solidFill>
                  <a:schemeClr val="hlink"/>
                </a:solidFill>
              </a:rPr>
              <a:t>) </a:t>
            </a:r>
            <a:r>
              <a:rPr lang="en-US" altLang="zh-CN" sz="2400" dirty="0"/>
              <a:t>of </a:t>
            </a:r>
            <a:r>
              <a:rPr lang="en-US" altLang="zh-CN" sz="2400" i="1" dirty="0"/>
              <a:t>x</a:t>
            </a:r>
            <a:r>
              <a:rPr lang="en-US" altLang="zh-CN" sz="2400" dirty="0"/>
              <a:t> and is denoted by |</a:t>
            </a:r>
            <a:r>
              <a:rPr lang="en-US" altLang="zh-CN" sz="2400" i="1" dirty="0"/>
              <a:t>x</a:t>
            </a:r>
            <a:r>
              <a:rPr lang="en-US" altLang="zh-CN" sz="2400" dirty="0"/>
              <a:t>|</a:t>
            </a:r>
            <a:endParaRPr lang="en-US" altLang="zh-CN" sz="1400" dirty="0"/>
          </a:p>
          <a:p>
            <a:pPr lvl="1">
              <a:lnSpc>
                <a:spcPct val="80000"/>
              </a:lnSpc>
            </a:pPr>
            <a:r>
              <a:rPr lang="en-US" altLang="zh-CN" sz="2000" dirty="0"/>
              <a:t>Let </a:t>
            </a:r>
            <a:r>
              <a:rPr lang="en-US" altLang="zh-CN" sz="2000" i="1" dirty="0"/>
              <a:t>x</a:t>
            </a:r>
            <a:r>
              <a:rPr lang="en-US" altLang="zh-CN" sz="2000" dirty="0"/>
              <a:t> and </a:t>
            </a:r>
            <a:r>
              <a:rPr lang="en-US" altLang="zh-CN" sz="2000" i="1" dirty="0"/>
              <a:t>y</a:t>
            </a:r>
            <a:r>
              <a:rPr lang="en-US" altLang="zh-CN" sz="2000" dirty="0"/>
              <a:t> be words in </a:t>
            </a:r>
            <a:r>
              <a:rPr lang="en-US" altLang="zh-CN" sz="2000" i="1" dirty="0"/>
              <a:t>B</a:t>
            </a:r>
            <a:r>
              <a:rPr lang="en-US" altLang="zh-CN" sz="2000" i="1" baseline="30000" dirty="0"/>
              <a:t>m</a:t>
            </a:r>
            <a:r>
              <a:rPr lang="en-US" altLang="zh-CN" sz="2000" dirty="0"/>
              <a:t>. The </a:t>
            </a:r>
            <a:r>
              <a:rPr lang="en-US" altLang="zh-CN" sz="2000" i="1" dirty="0">
                <a:solidFill>
                  <a:schemeClr val="hlink"/>
                </a:solidFill>
              </a:rPr>
              <a:t>Hamming distance</a:t>
            </a:r>
            <a:r>
              <a:rPr lang="en-US" altLang="zh-CN" sz="2000" dirty="0"/>
              <a:t> </a:t>
            </a:r>
            <a:r>
              <a:rPr lang="zh-CN" altLang="en-US" sz="2000" dirty="0">
                <a:sym typeface="Symbol" panose="05050102010706020507" pitchFamily="18" charset="2"/>
              </a:rPr>
              <a:t></a:t>
            </a:r>
            <a:r>
              <a:rPr lang="en-US" altLang="zh-CN" sz="2000" dirty="0"/>
              <a:t>(</a:t>
            </a:r>
            <a:r>
              <a:rPr lang="en-US" altLang="zh-CN" sz="2000" i="1" dirty="0"/>
              <a:t>x</a:t>
            </a:r>
            <a:r>
              <a:rPr lang="en-US" altLang="zh-CN" sz="2000" dirty="0"/>
              <a:t>, </a:t>
            </a:r>
            <a:r>
              <a:rPr lang="en-US" altLang="zh-CN" sz="2000" i="1" dirty="0"/>
              <a:t>y</a:t>
            </a:r>
            <a:r>
              <a:rPr lang="en-US" altLang="zh-CN" sz="2000" dirty="0"/>
              <a:t>) between </a:t>
            </a:r>
            <a:r>
              <a:rPr lang="en-US" altLang="zh-CN" sz="2000" i="1" dirty="0"/>
              <a:t>x</a:t>
            </a:r>
            <a:r>
              <a:rPr lang="en-US" altLang="zh-CN" sz="2000" dirty="0"/>
              <a:t> and </a:t>
            </a:r>
            <a:r>
              <a:rPr lang="en-US" altLang="zh-CN" sz="2000" i="1" dirty="0"/>
              <a:t>y</a:t>
            </a:r>
            <a:r>
              <a:rPr lang="en-US" altLang="zh-CN" sz="2000" dirty="0"/>
              <a:t> is the weight, |</a:t>
            </a:r>
            <a:r>
              <a:rPr lang="en-US" altLang="zh-CN" sz="2000" i="1" dirty="0"/>
              <a:t>x</a:t>
            </a:r>
            <a:r>
              <a:rPr lang="zh-CN" altLang="en-US" sz="2000" dirty="0">
                <a:sym typeface="Symbol" panose="05050102010706020507" pitchFamily="18" charset="2"/>
              </a:rPr>
              <a:t></a:t>
            </a:r>
            <a:r>
              <a:rPr lang="en-US" altLang="zh-CN" sz="2000" i="1" dirty="0"/>
              <a:t>y</a:t>
            </a:r>
            <a:r>
              <a:rPr lang="en-US" altLang="zh-CN" sz="2000" dirty="0"/>
              <a:t>|, of </a:t>
            </a:r>
            <a:r>
              <a:rPr lang="en-US" altLang="zh-CN" sz="2000" i="1" dirty="0"/>
              <a:t>x</a:t>
            </a:r>
            <a:r>
              <a:rPr lang="en-US" altLang="zh-CN" sz="2000" dirty="0"/>
              <a:t> </a:t>
            </a:r>
            <a:r>
              <a:rPr lang="zh-CN" altLang="en-US" sz="2000" dirty="0">
                <a:sym typeface="Symbol" panose="05050102010706020507" pitchFamily="18" charset="2"/>
              </a:rPr>
              <a:t></a:t>
            </a:r>
            <a:r>
              <a:rPr lang="en-US" altLang="zh-CN" sz="2000" dirty="0"/>
              <a:t> </a:t>
            </a:r>
            <a:r>
              <a:rPr lang="en-US" altLang="zh-CN" sz="2000" i="1" dirty="0"/>
              <a:t>y</a:t>
            </a:r>
            <a:r>
              <a:rPr lang="en-US" altLang="zh-CN" sz="2000" dirty="0"/>
              <a:t>.</a:t>
            </a:r>
            <a:endParaRPr lang="en-US" altLang="zh-CN" sz="2000" dirty="0"/>
          </a:p>
          <a:p>
            <a:endParaRPr lang="zh-CN" altLang="en-US" dirty="0"/>
          </a:p>
        </p:txBody>
      </p:sp>
      <p:sp>
        <p:nvSpPr>
          <p:cNvPr id="6" name="文本框 5"/>
          <p:cNvSpPr txBox="1"/>
          <p:nvPr/>
        </p:nvSpPr>
        <p:spPr>
          <a:xfrm>
            <a:off x="355600" y="126484"/>
            <a:ext cx="6121400" cy="523220"/>
          </a:xfrm>
          <a:prstGeom prst="rect">
            <a:avLst/>
          </a:prstGeom>
          <a:noFill/>
        </p:spPr>
        <p:txBody>
          <a:bodyPr wrap="square">
            <a:spAutoFit/>
          </a:bodyPr>
          <a:lstStyle/>
          <a:p>
            <a:r>
              <a:rPr lang="en-US" altLang="zh-CN" sz="2800" dirty="0"/>
              <a:t>Groups and Coding</a:t>
            </a:r>
            <a:endParaRPr lang="zh-CN" altLang="en-US" sz="2800" dirty="0"/>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4407" y="739754"/>
            <a:ext cx="11977593"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80000"/>
              </a:lnSpc>
            </a:pPr>
            <a:r>
              <a:rPr lang="en-US" altLang="zh-CN" dirty="0"/>
              <a:t>Let </a:t>
            </a:r>
            <a:r>
              <a:rPr lang="en-US" altLang="zh-CN" i="1" dirty="0"/>
              <a:t>x</a:t>
            </a:r>
            <a:r>
              <a:rPr lang="en-US" altLang="zh-CN" dirty="0"/>
              <a:t>, </a:t>
            </a:r>
            <a:r>
              <a:rPr lang="en-US" altLang="zh-CN" i="1" dirty="0"/>
              <a:t>y</a:t>
            </a:r>
            <a:r>
              <a:rPr lang="en-US" altLang="zh-CN" dirty="0"/>
              <a:t>, and </a:t>
            </a:r>
            <a:r>
              <a:rPr lang="en-US" altLang="zh-CN" i="1" dirty="0"/>
              <a:t>z</a:t>
            </a:r>
            <a:r>
              <a:rPr lang="en-US" altLang="zh-CN" dirty="0"/>
              <a:t> be elements of </a:t>
            </a:r>
            <a:r>
              <a:rPr lang="en-US" altLang="zh-CN" i="1" dirty="0"/>
              <a:t>B</a:t>
            </a:r>
            <a:r>
              <a:rPr lang="en-US" altLang="zh-CN" i="1" baseline="30000" dirty="0"/>
              <a:t>m</a:t>
            </a:r>
            <a:r>
              <a:rPr lang="en-US" altLang="zh-CN" dirty="0"/>
              <a:t>. Then</a:t>
            </a:r>
            <a:endParaRPr lang="en-US" altLang="zh-CN" dirty="0"/>
          </a:p>
          <a:p>
            <a:pPr lvl="1">
              <a:lnSpc>
                <a:spcPct val="80000"/>
              </a:lnSpc>
            </a:pPr>
            <a:r>
              <a:rPr lang="en-US" altLang="zh-CN" dirty="0"/>
              <a:t>(a) </a:t>
            </a:r>
            <a:r>
              <a:rPr lang="zh-CN" altLang="en-US" dirty="0">
                <a:sym typeface="Symbol" panose="05050102010706020507" pitchFamily="18" charset="2"/>
              </a:rPr>
              <a:t></a:t>
            </a:r>
            <a:r>
              <a:rPr lang="en-US" altLang="zh-CN" dirty="0"/>
              <a:t>(</a:t>
            </a:r>
            <a:r>
              <a:rPr lang="en-US" altLang="zh-CN" i="1" dirty="0"/>
              <a:t>x</a:t>
            </a:r>
            <a:r>
              <a:rPr lang="en-US" altLang="zh-CN" dirty="0"/>
              <a:t>, </a:t>
            </a:r>
            <a:r>
              <a:rPr lang="en-US" altLang="zh-CN" i="1" dirty="0"/>
              <a:t>y</a:t>
            </a:r>
            <a:r>
              <a:rPr lang="en-US" altLang="zh-CN" dirty="0"/>
              <a:t>) = </a:t>
            </a:r>
            <a:r>
              <a:rPr lang="zh-CN" altLang="en-US" dirty="0">
                <a:sym typeface="Symbol" panose="05050102010706020507" pitchFamily="18" charset="2"/>
              </a:rPr>
              <a:t></a:t>
            </a:r>
            <a:r>
              <a:rPr lang="en-US" altLang="zh-CN" dirty="0"/>
              <a:t>(</a:t>
            </a:r>
            <a:r>
              <a:rPr lang="en-US" altLang="zh-CN" i="1" dirty="0"/>
              <a:t>y</a:t>
            </a:r>
            <a:r>
              <a:rPr lang="en-US" altLang="zh-CN" dirty="0"/>
              <a:t>, </a:t>
            </a:r>
            <a:r>
              <a:rPr lang="en-US" altLang="zh-CN" i="1" dirty="0"/>
              <a:t>x</a:t>
            </a:r>
            <a:r>
              <a:rPr lang="en-US" altLang="zh-CN" dirty="0"/>
              <a:t>) </a:t>
            </a:r>
            <a:endParaRPr lang="en-US" altLang="zh-CN" dirty="0"/>
          </a:p>
          <a:p>
            <a:pPr lvl="1">
              <a:lnSpc>
                <a:spcPct val="80000"/>
              </a:lnSpc>
            </a:pPr>
            <a:r>
              <a:rPr lang="en-US" altLang="zh-CN" dirty="0"/>
              <a:t>(b) </a:t>
            </a:r>
            <a:r>
              <a:rPr lang="zh-CN" altLang="en-US" dirty="0">
                <a:sym typeface="Symbol" panose="05050102010706020507" pitchFamily="18" charset="2"/>
              </a:rPr>
              <a:t></a:t>
            </a:r>
            <a:r>
              <a:rPr lang="en-US" altLang="zh-CN" dirty="0"/>
              <a:t>(</a:t>
            </a:r>
            <a:r>
              <a:rPr lang="en-US" altLang="zh-CN" i="1" dirty="0"/>
              <a:t>x</a:t>
            </a:r>
            <a:r>
              <a:rPr lang="en-US" altLang="zh-CN" dirty="0"/>
              <a:t>, </a:t>
            </a:r>
            <a:r>
              <a:rPr lang="en-US" altLang="zh-CN" i="1" dirty="0"/>
              <a:t>y</a:t>
            </a:r>
            <a:r>
              <a:rPr lang="en-US" altLang="zh-CN" dirty="0"/>
              <a:t>) </a:t>
            </a:r>
            <a:r>
              <a:rPr lang="zh-CN" altLang="en-US" dirty="0">
                <a:sym typeface="Symbol" panose="05050102010706020507" pitchFamily="18" charset="2"/>
              </a:rPr>
              <a:t></a:t>
            </a:r>
            <a:r>
              <a:rPr lang="en-US" altLang="zh-CN" dirty="0"/>
              <a:t> 0</a:t>
            </a:r>
            <a:endParaRPr lang="en-US" altLang="zh-CN" dirty="0"/>
          </a:p>
          <a:p>
            <a:pPr lvl="1">
              <a:lnSpc>
                <a:spcPct val="80000"/>
              </a:lnSpc>
            </a:pPr>
            <a:r>
              <a:rPr lang="en-US" altLang="zh-CN" dirty="0"/>
              <a:t>(c) </a:t>
            </a:r>
            <a:r>
              <a:rPr lang="zh-CN" altLang="en-US" dirty="0">
                <a:sym typeface="Symbol" panose="05050102010706020507" pitchFamily="18" charset="2"/>
              </a:rPr>
              <a:t></a:t>
            </a:r>
            <a:r>
              <a:rPr lang="en-US" altLang="zh-CN" dirty="0"/>
              <a:t>(</a:t>
            </a:r>
            <a:r>
              <a:rPr lang="en-US" altLang="zh-CN" i="1" dirty="0"/>
              <a:t>x</a:t>
            </a:r>
            <a:r>
              <a:rPr lang="en-US" altLang="zh-CN" dirty="0"/>
              <a:t>, </a:t>
            </a:r>
            <a:r>
              <a:rPr lang="en-US" altLang="zh-CN" i="1" dirty="0"/>
              <a:t>y</a:t>
            </a:r>
            <a:r>
              <a:rPr lang="en-US" altLang="zh-CN" dirty="0"/>
              <a:t>) = 0 if and only if </a:t>
            </a:r>
            <a:r>
              <a:rPr lang="en-US" altLang="zh-CN" i="1" dirty="0"/>
              <a:t>x</a:t>
            </a:r>
            <a:r>
              <a:rPr lang="en-US" altLang="zh-CN" dirty="0"/>
              <a:t> = </a:t>
            </a:r>
            <a:r>
              <a:rPr lang="en-US" altLang="zh-CN" i="1" dirty="0"/>
              <a:t>y</a:t>
            </a:r>
            <a:endParaRPr lang="en-US" altLang="zh-CN" i="1" dirty="0"/>
          </a:p>
          <a:p>
            <a:pPr lvl="1">
              <a:lnSpc>
                <a:spcPct val="80000"/>
              </a:lnSpc>
            </a:pPr>
            <a:r>
              <a:rPr lang="en-US" altLang="zh-CN" dirty="0"/>
              <a:t>(d) </a:t>
            </a:r>
            <a:r>
              <a:rPr lang="zh-CN" altLang="en-US" dirty="0">
                <a:sym typeface="Symbol" panose="05050102010706020507" pitchFamily="18" charset="2"/>
              </a:rPr>
              <a:t></a:t>
            </a:r>
            <a:r>
              <a:rPr lang="en-US" altLang="zh-CN" dirty="0"/>
              <a:t>(</a:t>
            </a:r>
            <a:r>
              <a:rPr lang="en-US" altLang="zh-CN" i="1" dirty="0"/>
              <a:t>x</a:t>
            </a:r>
            <a:r>
              <a:rPr lang="en-US" altLang="zh-CN" dirty="0"/>
              <a:t>, </a:t>
            </a:r>
            <a:r>
              <a:rPr lang="en-US" altLang="zh-CN" i="1" dirty="0"/>
              <a:t>y</a:t>
            </a:r>
            <a:r>
              <a:rPr lang="en-US" altLang="zh-CN" dirty="0"/>
              <a:t>) </a:t>
            </a:r>
            <a:r>
              <a:rPr lang="zh-CN" altLang="en-US" dirty="0">
                <a:sym typeface="Symbol" panose="05050102010706020507" pitchFamily="18" charset="2"/>
              </a:rPr>
              <a:t></a:t>
            </a:r>
            <a:r>
              <a:rPr lang="en-US" altLang="zh-CN" dirty="0"/>
              <a:t> </a:t>
            </a:r>
            <a:r>
              <a:rPr lang="zh-CN" altLang="en-US" dirty="0">
                <a:sym typeface="Symbol" panose="05050102010706020507" pitchFamily="18" charset="2"/>
              </a:rPr>
              <a:t></a:t>
            </a:r>
            <a:r>
              <a:rPr lang="en-US" altLang="zh-CN" dirty="0"/>
              <a:t>(</a:t>
            </a:r>
            <a:r>
              <a:rPr lang="en-US" altLang="zh-CN" i="1" dirty="0"/>
              <a:t>x</a:t>
            </a:r>
            <a:r>
              <a:rPr lang="en-US" altLang="zh-CN" dirty="0"/>
              <a:t>, </a:t>
            </a:r>
            <a:r>
              <a:rPr lang="en-US" altLang="zh-CN" i="1" dirty="0"/>
              <a:t>z</a:t>
            </a:r>
            <a:r>
              <a:rPr lang="en-US" altLang="zh-CN" dirty="0"/>
              <a:t>) + </a:t>
            </a:r>
            <a:r>
              <a:rPr lang="zh-CN" altLang="en-US" dirty="0">
                <a:sym typeface="Symbol" panose="05050102010706020507" pitchFamily="18" charset="2"/>
              </a:rPr>
              <a:t></a:t>
            </a:r>
            <a:r>
              <a:rPr lang="en-US" altLang="zh-CN" dirty="0"/>
              <a:t>(</a:t>
            </a:r>
            <a:r>
              <a:rPr lang="en-US" altLang="zh-CN" i="1" dirty="0"/>
              <a:t>z</a:t>
            </a:r>
            <a:r>
              <a:rPr lang="en-US" altLang="zh-CN" dirty="0"/>
              <a:t>, </a:t>
            </a:r>
            <a:r>
              <a:rPr lang="en-US" altLang="zh-CN" i="1" dirty="0"/>
              <a:t>y</a:t>
            </a:r>
            <a:r>
              <a:rPr lang="en-US" altLang="zh-CN" dirty="0"/>
              <a:t>) </a:t>
            </a:r>
            <a:endParaRPr lang="en-US" altLang="zh-CN" dirty="0"/>
          </a:p>
          <a:p>
            <a:pPr lvl="1">
              <a:lnSpc>
                <a:spcPct val="80000"/>
              </a:lnSpc>
            </a:pPr>
            <a:endParaRPr lang="en-US" altLang="zh-CN" sz="1800" dirty="0"/>
          </a:p>
          <a:p>
            <a:r>
              <a:rPr lang="en-US" altLang="zh-CN" dirty="0"/>
              <a:t>The </a:t>
            </a:r>
            <a:r>
              <a:rPr lang="en-US" altLang="zh-CN" i="1" dirty="0">
                <a:solidFill>
                  <a:schemeClr val="hlink"/>
                </a:solidFill>
              </a:rPr>
              <a:t>minimum distance</a:t>
            </a:r>
            <a:r>
              <a:rPr lang="zh-CN" altLang="en-US" i="1" dirty="0">
                <a:solidFill>
                  <a:schemeClr val="hlink"/>
                </a:solidFill>
              </a:rPr>
              <a:t>（最短距离）</a:t>
            </a:r>
            <a:r>
              <a:rPr lang="en-US" altLang="zh-CN" dirty="0"/>
              <a:t> of an encoding function </a:t>
            </a:r>
            <a:r>
              <a:rPr lang="en-US" altLang="zh-CN" i="1" dirty="0"/>
              <a:t>e</a:t>
            </a:r>
            <a:r>
              <a:rPr lang="en-US" altLang="zh-CN" dirty="0"/>
              <a:t>: </a:t>
            </a:r>
            <a:r>
              <a:rPr lang="en-US" altLang="zh-CN" i="1" dirty="0"/>
              <a:t>B</a:t>
            </a:r>
            <a:r>
              <a:rPr lang="en-US" altLang="zh-CN" i="1" baseline="30000" dirty="0"/>
              <a:t>m</a:t>
            </a:r>
            <a:r>
              <a:rPr lang="en-US" altLang="zh-CN" dirty="0"/>
              <a:t> </a:t>
            </a:r>
            <a:r>
              <a:rPr lang="zh-CN" altLang="en-US" dirty="0">
                <a:sym typeface="Symbol" panose="05050102010706020507" pitchFamily="18" charset="2"/>
              </a:rPr>
              <a:t></a:t>
            </a:r>
            <a:r>
              <a:rPr lang="en-US" altLang="zh-CN" dirty="0"/>
              <a:t> </a:t>
            </a:r>
            <a:r>
              <a:rPr lang="en-US" altLang="zh-CN" i="1" dirty="0"/>
              <a:t>B</a:t>
            </a:r>
            <a:r>
              <a:rPr lang="en-US" altLang="zh-CN" i="1" baseline="30000" dirty="0"/>
              <a:t>n</a:t>
            </a:r>
            <a:r>
              <a:rPr lang="en-US" altLang="zh-CN" dirty="0"/>
              <a:t> is the minimum of the distances between all distinct pairs of code words; that is,</a:t>
            </a:r>
            <a:endParaRPr lang="en-US" altLang="zh-CN" dirty="0"/>
          </a:p>
          <a:p>
            <a:pPr>
              <a:buNone/>
            </a:pPr>
            <a:r>
              <a:rPr lang="en-US" altLang="zh-CN" dirty="0">
                <a:sym typeface="Symbol" panose="05050102010706020507" pitchFamily="18" charset="2"/>
              </a:rPr>
              <a:t>		min{</a:t>
            </a:r>
            <a:r>
              <a:rPr lang="en-US" altLang="zh-CN" dirty="0"/>
              <a:t>(</a:t>
            </a:r>
            <a:r>
              <a:rPr lang="en-US" altLang="zh-CN" i="1" dirty="0"/>
              <a:t>e</a:t>
            </a:r>
            <a:r>
              <a:rPr lang="en-US" altLang="zh-CN" dirty="0"/>
              <a:t>(</a:t>
            </a:r>
            <a:r>
              <a:rPr lang="en-US" altLang="zh-CN" i="1" dirty="0"/>
              <a:t>x</a:t>
            </a:r>
            <a:r>
              <a:rPr lang="en-US" altLang="zh-CN" dirty="0"/>
              <a:t>), </a:t>
            </a:r>
            <a:r>
              <a:rPr lang="en-US" altLang="zh-CN" i="1" dirty="0"/>
              <a:t>e</a:t>
            </a:r>
            <a:r>
              <a:rPr lang="en-US" altLang="zh-CN" dirty="0"/>
              <a:t>(</a:t>
            </a:r>
            <a:r>
              <a:rPr lang="en-US" altLang="zh-CN" i="1" dirty="0"/>
              <a:t>y</a:t>
            </a:r>
            <a:r>
              <a:rPr lang="en-US" altLang="zh-CN" dirty="0"/>
              <a:t>)) | </a:t>
            </a:r>
            <a:r>
              <a:rPr lang="en-US" altLang="zh-CN" i="1" dirty="0"/>
              <a:t>x, y</a:t>
            </a:r>
            <a:r>
              <a:rPr lang="en-US" altLang="zh-CN" dirty="0"/>
              <a:t> </a:t>
            </a:r>
            <a:r>
              <a:rPr lang="zh-CN" altLang="en-US" dirty="0">
                <a:sym typeface="Symbol" panose="05050102010706020507" pitchFamily="18" charset="2"/>
              </a:rPr>
              <a:t></a:t>
            </a:r>
            <a:r>
              <a:rPr lang="en-US" altLang="zh-CN" dirty="0"/>
              <a:t> </a:t>
            </a:r>
            <a:r>
              <a:rPr lang="en-US" altLang="zh-CN" i="1" dirty="0"/>
              <a:t>B</a:t>
            </a:r>
            <a:r>
              <a:rPr lang="en-US" altLang="zh-CN" i="1" baseline="30000" dirty="0"/>
              <a:t>m</a:t>
            </a:r>
            <a:r>
              <a:rPr lang="en-US" altLang="zh-CN" dirty="0"/>
              <a:t>}</a:t>
            </a:r>
            <a:endParaRPr lang="en-US" altLang="zh-CN" dirty="0"/>
          </a:p>
          <a:p>
            <a:r>
              <a:rPr lang="en-US" altLang="zh-CN" dirty="0"/>
              <a:t>An (</a:t>
            </a:r>
            <a:r>
              <a:rPr lang="en-US" altLang="zh-CN" i="1" dirty="0"/>
              <a:t>m, n</a:t>
            </a:r>
            <a:r>
              <a:rPr lang="en-US" altLang="zh-CN" dirty="0"/>
              <a:t>) encoding function </a:t>
            </a:r>
            <a:r>
              <a:rPr lang="en-US" altLang="zh-CN" i="1" dirty="0"/>
              <a:t>e</a:t>
            </a:r>
            <a:r>
              <a:rPr lang="en-US" altLang="zh-CN" dirty="0"/>
              <a:t>: </a:t>
            </a:r>
            <a:r>
              <a:rPr lang="en-US" altLang="zh-CN" i="1" dirty="0"/>
              <a:t>B</a:t>
            </a:r>
            <a:r>
              <a:rPr lang="en-US" altLang="zh-CN" i="1" baseline="30000" dirty="0"/>
              <a:t>m</a:t>
            </a:r>
            <a:r>
              <a:rPr lang="en-US" altLang="zh-CN" dirty="0"/>
              <a:t> </a:t>
            </a:r>
            <a:r>
              <a:rPr lang="zh-CN" altLang="en-US" dirty="0">
                <a:sym typeface="Symbol" panose="05050102010706020507" pitchFamily="18" charset="2"/>
              </a:rPr>
              <a:t></a:t>
            </a:r>
            <a:r>
              <a:rPr lang="en-US" altLang="zh-CN" dirty="0"/>
              <a:t> </a:t>
            </a:r>
            <a:r>
              <a:rPr lang="en-US" altLang="zh-CN" i="1" dirty="0"/>
              <a:t>B</a:t>
            </a:r>
            <a:r>
              <a:rPr lang="en-US" altLang="zh-CN" i="1" baseline="30000" dirty="0"/>
              <a:t>n</a:t>
            </a:r>
            <a:r>
              <a:rPr lang="en-US" altLang="zh-CN" dirty="0"/>
              <a:t> can detect </a:t>
            </a:r>
            <a:r>
              <a:rPr lang="en-US" altLang="zh-CN" i="1" dirty="0"/>
              <a:t>k</a:t>
            </a:r>
            <a:r>
              <a:rPr lang="en-US" altLang="zh-CN" dirty="0"/>
              <a:t> or fewer errors if and only if its minimum distance is at 1east </a:t>
            </a:r>
            <a:r>
              <a:rPr lang="en-US" altLang="zh-CN" i="1" dirty="0"/>
              <a:t>k</a:t>
            </a:r>
            <a:r>
              <a:rPr lang="en-US" altLang="zh-CN" dirty="0"/>
              <a:t> + l.</a:t>
            </a:r>
            <a:endParaRPr lang="zh-CN" altLang="en-US" dirty="0"/>
          </a:p>
        </p:txBody>
      </p:sp>
      <p:sp>
        <p:nvSpPr>
          <p:cNvPr id="6" name="文本框 5"/>
          <p:cNvSpPr txBox="1"/>
          <p:nvPr/>
        </p:nvSpPr>
        <p:spPr>
          <a:xfrm>
            <a:off x="355600" y="126484"/>
            <a:ext cx="6121400" cy="523220"/>
          </a:xfrm>
          <a:prstGeom prst="rect">
            <a:avLst/>
          </a:prstGeom>
          <a:noFill/>
        </p:spPr>
        <p:txBody>
          <a:bodyPr wrap="square">
            <a:spAutoFit/>
          </a:bodyPr>
          <a:lstStyle/>
          <a:p>
            <a:r>
              <a:rPr lang="en-US" altLang="zh-CN" sz="2800" dirty="0"/>
              <a:t>Groups and Coding</a:t>
            </a:r>
            <a:endParaRPr lang="zh-CN" altLang="en-US" sz="2800"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4407" y="1362054"/>
            <a:ext cx="11977593"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r>
              <a:rPr lang="en-US" altLang="zh-CN" sz="2800" dirty="0"/>
              <a:t>An (</a:t>
            </a:r>
            <a:r>
              <a:rPr lang="en-US" altLang="zh-CN" sz="2800" i="1" dirty="0"/>
              <a:t>m, n</a:t>
            </a:r>
            <a:r>
              <a:rPr lang="en-US" altLang="zh-CN" sz="2800" dirty="0"/>
              <a:t>) encoding function </a:t>
            </a:r>
            <a:r>
              <a:rPr lang="en-US" altLang="zh-CN" sz="2800" i="1" dirty="0"/>
              <a:t>e</a:t>
            </a:r>
            <a:r>
              <a:rPr lang="en-US" altLang="zh-CN" sz="2800" dirty="0"/>
              <a:t>: </a:t>
            </a:r>
            <a:r>
              <a:rPr lang="en-US" altLang="zh-CN" sz="2800" i="1" dirty="0"/>
              <a:t>B</a:t>
            </a:r>
            <a:r>
              <a:rPr lang="en-US" altLang="zh-CN" sz="2800" i="1" baseline="30000" dirty="0"/>
              <a:t>m</a:t>
            </a:r>
            <a:r>
              <a:rPr lang="en-US" altLang="zh-CN" sz="2800" dirty="0"/>
              <a:t> </a:t>
            </a:r>
            <a:r>
              <a:rPr lang="zh-CN" altLang="en-US" sz="2800" dirty="0">
                <a:sym typeface="Symbol" panose="05050102010706020507" pitchFamily="18" charset="2"/>
              </a:rPr>
              <a:t></a:t>
            </a:r>
            <a:r>
              <a:rPr lang="en-US" altLang="zh-CN" sz="2800" dirty="0"/>
              <a:t> </a:t>
            </a:r>
            <a:r>
              <a:rPr lang="en-US" altLang="zh-CN" sz="2800" i="1" dirty="0"/>
              <a:t>B</a:t>
            </a:r>
            <a:r>
              <a:rPr lang="en-US" altLang="zh-CN" sz="2800" i="1" baseline="30000" dirty="0"/>
              <a:t>n</a:t>
            </a:r>
            <a:r>
              <a:rPr lang="en-US" altLang="zh-CN" sz="2800" dirty="0"/>
              <a:t> is called a </a:t>
            </a:r>
            <a:r>
              <a:rPr lang="en-US" altLang="zh-CN" sz="2800" i="1" dirty="0">
                <a:solidFill>
                  <a:schemeClr val="hlink"/>
                </a:solidFill>
              </a:rPr>
              <a:t>group code</a:t>
            </a:r>
            <a:r>
              <a:rPr lang="zh-CN" altLang="en-US" sz="2800" i="1" dirty="0">
                <a:solidFill>
                  <a:schemeClr val="hlink"/>
                </a:solidFill>
              </a:rPr>
              <a:t>（群码）</a:t>
            </a:r>
            <a:r>
              <a:rPr lang="en-US" altLang="zh-CN" sz="2800" dirty="0"/>
              <a:t> if</a:t>
            </a:r>
            <a:endParaRPr lang="en-US" altLang="zh-CN" sz="2800" dirty="0"/>
          </a:p>
          <a:p>
            <a:pPr marL="0" indent="0">
              <a:buNone/>
            </a:pPr>
            <a:r>
              <a:rPr lang="en-US" altLang="zh-CN" sz="2800" i="1" dirty="0"/>
              <a:t>   e</a:t>
            </a:r>
            <a:r>
              <a:rPr lang="en-US" altLang="zh-CN" sz="2800" dirty="0"/>
              <a:t>(</a:t>
            </a:r>
            <a:r>
              <a:rPr lang="en-US" altLang="zh-CN" sz="2800" i="1" dirty="0"/>
              <a:t>B</a:t>
            </a:r>
            <a:r>
              <a:rPr lang="en-US" altLang="zh-CN" sz="2800" i="1" baseline="30000" dirty="0"/>
              <a:t>m</a:t>
            </a:r>
            <a:r>
              <a:rPr lang="en-US" altLang="zh-CN" sz="2800" dirty="0"/>
              <a:t>) = {</a:t>
            </a:r>
            <a:r>
              <a:rPr lang="en-US" altLang="zh-CN" sz="2800" i="1" dirty="0"/>
              <a:t>e</a:t>
            </a:r>
            <a:r>
              <a:rPr lang="en-US" altLang="zh-CN" sz="2800" dirty="0"/>
              <a:t>(</a:t>
            </a:r>
            <a:r>
              <a:rPr lang="en-US" altLang="zh-CN" sz="2800" i="1" dirty="0"/>
              <a:t>b</a:t>
            </a:r>
            <a:r>
              <a:rPr lang="en-US" altLang="zh-CN" sz="2800" dirty="0"/>
              <a:t>) | </a:t>
            </a:r>
            <a:r>
              <a:rPr lang="en-US" altLang="zh-CN" sz="2800" i="1" dirty="0"/>
              <a:t>e</a:t>
            </a:r>
            <a:r>
              <a:rPr lang="en-US" altLang="zh-CN" sz="2800" dirty="0"/>
              <a:t>(</a:t>
            </a:r>
            <a:r>
              <a:rPr lang="en-US" altLang="zh-CN" sz="2800" i="1" dirty="0"/>
              <a:t>b</a:t>
            </a:r>
            <a:r>
              <a:rPr lang="en-US" altLang="zh-CN" sz="2800" dirty="0"/>
              <a:t>) </a:t>
            </a:r>
            <a:r>
              <a:rPr lang="zh-CN" altLang="en-US" sz="2800" dirty="0">
                <a:sym typeface="Symbol" panose="05050102010706020507" pitchFamily="18" charset="2"/>
              </a:rPr>
              <a:t></a:t>
            </a:r>
            <a:r>
              <a:rPr lang="en-US" altLang="zh-CN" sz="2800" dirty="0"/>
              <a:t> </a:t>
            </a:r>
            <a:r>
              <a:rPr lang="en-US" altLang="zh-CN" sz="2800" i="1" dirty="0"/>
              <a:t>B</a:t>
            </a:r>
            <a:r>
              <a:rPr lang="en-US" altLang="zh-CN" sz="2800" i="1" baseline="30000" dirty="0"/>
              <a:t>n</a:t>
            </a:r>
            <a:r>
              <a:rPr lang="en-US" altLang="zh-CN" sz="2800" dirty="0"/>
              <a:t> } is a subgroup of </a:t>
            </a:r>
            <a:r>
              <a:rPr lang="en-US" altLang="zh-CN" sz="2800" i="1" dirty="0"/>
              <a:t>B</a:t>
            </a:r>
            <a:r>
              <a:rPr lang="en-US" altLang="zh-CN" sz="2800" i="1" baseline="30000" dirty="0"/>
              <a:t>n</a:t>
            </a:r>
            <a:endParaRPr lang="en-US" altLang="zh-CN" sz="2800" i="1" baseline="30000" dirty="0"/>
          </a:p>
          <a:p>
            <a:endParaRPr lang="en-US" altLang="zh-CN" sz="2800" dirty="0"/>
          </a:p>
          <a:p>
            <a:r>
              <a:rPr lang="en-US" altLang="zh-CN" sz="2800" dirty="0"/>
              <a:t>Let </a:t>
            </a:r>
            <a:r>
              <a:rPr lang="en-US" altLang="zh-CN" sz="2800" i="1" dirty="0"/>
              <a:t>e</a:t>
            </a:r>
            <a:r>
              <a:rPr lang="en-US" altLang="zh-CN" sz="2800" dirty="0"/>
              <a:t>: </a:t>
            </a:r>
            <a:r>
              <a:rPr lang="en-US" altLang="zh-CN" sz="2800" i="1" dirty="0"/>
              <a:t>B</a:t>
            </a:r>
            <a:r>
              <a:rPr lang="en-US" altLang="zh-CN" sz="2800" i="1" baseline="30000" dirty="0"/>
              <a:t>m</a:t>
            </a:r>
            <a:r>
              <a:rPr lang="en-US" altLang="zh-CN" sz="2800" dirty="0"/>
              <a:t> </a:t>
            </a:r>
            <a:r>
              <a:rPr lang="zh-CN" altLang="en-US" sz="2800" dirty="0">
                <a:sym typeface="Symbol" panose="05050102010706020507" pitchFamily="18" charset="2"/>
              </a:rPr>
              <a:t></a:t>
            </a:r>
            <a:r>
              <a:rPr lang="en-US" altLang="zh-CN" sz="2800" dirty="0"/>
              <a:t> </a:t>
            </a:r>
            <a:r>
              <a:rPr lang="en-US" altLang="zh-CN" sz="2800" i="1" dirty="0"/>
              <a:t>B</a:t>
            </a:r>
            <a:r>
              <a:rPr lang="en-US" altLang="zh-CN" sz="2800" i="1" baseline="30000" dirty="0"/>
              <a:t>n</a:t>
            </a:r>
            <a:r>
              <a:rPr lang="en-US" altLang="zh-CN" sz="2800" dirty="0"/>
              <a:t> be a group code. The minimum distance of </a:t>
            </a:r>
            <a:r>
              <a:rPr lang="en-US" altLang="zh-CN" sz="2800" i="1" dirty="0"/>
              <a:t>e</a:t>
            </a:r>
            <a:r>
              <a:rPr lang="en-US" altLang="zh-CN" sz="2800" dirty="0"/>
              <a:t> is the minimum weight of a nonzero code word.</a:t>
            </a:r>
            <a:endParaRPr lang="zh-CN" altLang="en-US" sz="2800" dirty="0"/>
          </a:p>
        </p:txBody>
      </p:sp>
      <p:sp>
        <p:nvSpPr>
          <p:cNvPr id="6" name="文本框 5"/>
          <p:cNvSpPr txBox="1"/>
          <p:nvPr/>
        </p:nvSpPr>
        <p:spPr>
          <a:xfrm>
            <a:off x="355600" y="126484"/>
            <a:ext cx="6121400" cy="523220"/>
          </a:xfrm>
          <a:prstGeom prst="rect">
            <a:avLst/>
          </a:prstGeom>
          <a:noFill/>
        </p:spPr>
        <p:txBody>
          <a:bodyPr wrap="square">
            <a:spAutoFit/>
          </a:bodyPr>
          <a:lstStyle/>
          <a:p>
            <a:r>
              <a:rPr lang="en-US" altLang="zh-CN" sz="2800" dirty="0"/>
              <a:t>Groups and Coding</a:t>
            </a:r>
            <a:endParaRPr lang="zh-CN" altLang="en-US" sz="2800" dirty="0"/>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4407" y="739754"/>
            <a:ext cx="11977593"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r>
              <a:rPr lang="en-US" altLang="zh-CN" b="1" dirty="0">
                <a:solidFill>
                  <a:schemeClr val="hlink"/>
                </a:solidFill>
              </a:rPr>
              <a:t>mod-2 sum</a:t>
            </a:r>
            <a:r>
              <a:rPr lang="en-US" altLang="zh-CN" dirty="0">
                <a:solidFill>
                  <a:schemeClr val="hlink"/>
                </a:solidFill>
              </a:rPr>
              <a:t> </a:t>
            </a:r>
            <a:r>
              <a:rPr lang="en-US" altLang="zh-CN" b="1" dirty="0">
                <a:solidFill>
                  <a:schemeClr val="hlink"/>
                </a:solidFill>
              </a:rPr>
              <a:t>D </a:t>
            </a:r>
            <a:r>
              <a:rPr lang="zh-CN" altLang="en-US" b="1" dirty="0">
                <a:solidFill>
                  <a:schemeClr val="hlink"/>
                </a:solidFill>
                <a:sym typeface="Symbol" panose="05050102010706020507" pitchFamily="18" charset="2"/>
              </a:rPr>
              <a:t></a:t>
            </a:r>
            <a:r>
              <a:rPr lang="en-US" altLang="zh-CN" b="1" dirty="0">
                <a:solidFill>
                  <a:schemeClr val="hlink"/>
                </a:solidFill>
              </a:rPr>
              <a:t> E</a:t>
            </a:r>
            <a:endParaRPr lang="en-US" altLang="zh-CN" b="1" dirty="0">
              <a:solidFill>
                <a:schemeClr val="hlink"/>
              </a:solidFill>
            </a:endParaRPr>
          </a:p>
          <a:p>
            <a:r>
              <a:rPr lang="en-US" altLang="zh-CN" b="1" dirty="0">
                <a:solidFill>
                  <a:schemeClr val="hlink"/>
                </a:solidFill>
              </a:rPr>
              <a:t>mod-2 Boolean product D * E</a:t>
            </a:r>
            <a:r>
              <a:rPr lang="zh-CN" altLang="en-US" b="1" dirty="0">
                <a:solidFill>
                  <a:schemeClr val="hlink"/>
                </a:solidFill>
              </a:rPr>
              <a:t>（模</a:t>
            </a:r>
            <a:r>
              <a:rPr lang="en-US" altLang="zh-CN" b="1" dirty="0">
                <a:solidFill>
                  <a:schemeClr val="hlink"/>
                </a:solidFill>
              </a:rPr>
              <a:t>2</a:t>
            </a:r>
            <a:r>
              <a:rPr lang="zh-CN" altLang="en-US" b="1" dirty="0">
                <a:solidFill>
                  <a:schemeClr val="hlink"/>
                </a:solidFill>
              </a:rPr>
              <a:t>的布尔积）</a:t>
            </a:r>
            <a:endParaRPr lang="en-US" altLang="zh-CN" b="1" dirty="0">
              <a:solidFill>
                <a:schemeClr val="hlink"/>
              </a:solidFill>
            </a:endParaRPr>
          </a:p>
          <a:p>
            <a:r>
              <a:rPr lang="en-US" altLang="zh-CN" dirty="0"/>
              <a:t>Let </a:t>
            </a:r>
            <a:r>
              <a:rPr lang="en-US" altLang="zh-CN" i="1" dirty="0"/>
              <a:t>m</a:t>
            </a:r>
            <a:r>
              <a:rPr lang="en-US" altLang="zh-CN" dirty="0"/>
              <a:t> &lt; </a:t>
            </a:r>
            <a:r>
              <a:rPr lang="en-US" altLang="zh-CN" i="1" dirty="0"/>
              <a:t>n</a:t>
            </a:r>
            <a:r>
              <a:rPr lang="en-US" altLang="zh-CN" dirty="0"/>
              <a:t> and </a:t>
            </a:r>
            <a:r>
              <a:rPr lang="en-US" altLang="zh-CN" i="1" dirty="0"/>
              <a:t>r</a:t>
            </a:r>
            <a:r>
              <a:rPr lang="en-US" altLang="zh-CN" dirty="0"/>
              <a:t> = </a:t>
            </a:r>
            <a:r>
              <a:rPr lang="en-US" altLang="zh-CN" i="1" dirty="0"/>
              <a:t>n</a:t>
            </a:r>
            <a:r>
              <a:rPr lang="en-US" altLang="zh-CN" dirty="0"/>
              <a:t> – </a:t>
            </a:r>
            <a:r>
              <a:rPr lang="en-US" altLang="zh-CN" i="1" dirty="0"/>
              <a:t>m,</a:t>
            </a:r>
            <a:r>
              <a:rPr lang="en-US" altLang="zh-CN" dirty="0"/>
              <a:t> the following </a:t>
            </a:r>
            <a:r>
              <a:rPr lang="en-US" altLang="zh-CN" i="1" dirty="0"/>
              <a:t>n</a:t>
            </a:r>
            <a:r>
              <a:rPr lang="en-US" altLang="zh-CN" dirty="0"/>
              <a:t> </a:t>
            </a:r>
            <a:r>
              <a:rPr lang="zh-CN" altLang="en-US" dirty="0">
                <a:sym typeface="Symbol" panose="05050102010706020507" pitchFamily="18" charset="2"/>
              </a:rPr>
              <a:t></a:t>
            </a:r>
            <a:r>
              <a:rPr lang="en-US" altLang="zh-CN" dirty="0"/>
              <a:t> </a:t>
            </a:r>
            <a:r>
              <a:rPr lang="en-US" altLang="zh-CN" i="1" dirty="0"/>
              <a:t>r</a:t>
            </a:r>
            <a:r>
              <a:rPr lang="en-US" altLang="zh-CN" dirty="0"/>
              <a:t> Boolean matrix is called a </a:t>
            </a:r>
            <a:r>
              <a:rPr lang="en-US" altLang="zh-CN" i="1" u="sng" dirty="0">
                <a:solidFill>
                  <a:srgbClr val="FF0000"/>
                </a:solidFill>
              </a:rPr>
              <a:t>parity check matrix</a:t>
            </a:r>
            <a:r>
              <a:rPr lang="zh-CN" altLang="en-US" i="1" u="sng" dirty="0">
                <a:solidFill>
                  <a:srgbClr val="FF0000"/>
                </a:solidFill>
              </a:rPr>
              <a:t>（奇偶校验矩阵）</a:t>
            </a:r>
            <a:r>
              <a:rPr lang="en-US" altLang="zh-CN" u="sng" dirty="0">
                <a:solidFill>
                  <a:srgbClr val="FF0000"/>
                </a:solidFill>
              </a:rPr>
              <a:t>.</a:t>
            </a:r>
            <a:endParaRPr lang="en-US" altLang="zh-CN" u="sng" dirty="0">
              <a:solidFill>
                <a:srgbClr val="FF0000"/>
              </a:solidFill>
            </a:endParaRPr>
          </a:p>
          <a:p>
            <a:endParaRPr lang="en-US" altLang="zh-CN" b="1" u="sng" dirty="0">
              <a:solidFill>
                <a:srgbClr val="FF0000"/>
              </a:solidFill>
            </a:endParaRPr>
          </a:p>
          <a:p>
            <a:endParaRPr lang="en-US" altLang="zh-CN" u="sng" dirty="0">
              <a:solidFill>
                <a:srgbClr val="FF0000"/>
              </a:solidFill>
            </a:endParaRPr>
          </a:p>
          <a:p>
            <a:r>
              <a:rPr lang="zh-CN" altLang="en-US" u="sng" dirty="0">
                <a:solidFill>
                  <a:srgbClr val="FF0000"/>
                </a:solidFill>
              </a:rPr>
              <a:t>如何从</a:t>
            </a:r>
            <a:r>
              <a:rPr lang="en-US" altLang="zh-CN" u="sng" dirty="0">
                <a:solidFill>
                  <a:srgbClr val="FF0000"/>
                </a:solidFill>
              </a:rPr>
              <a:t>B</a:t>
            </a:r>
            <a:r>
              <a:rPr lang="en-US" altLang="zh-CN" u="sng" baseline="30000" dirty="0">
                <a:solidFill>
                  <a:srgbClr val="FF0000"/>
                </a:solidFill>
              </a:rPr>
              <a:t>n</a:t>
            </a:r>
            <a:r>
              <a:rPr lang="en-US" altLang="zh-CN" u="sng" dirty="0">
                <a:solidFill>
                  <a:srgbClr val="FF0000"/>
                </a:solidFill>
              </a:rPr>
              <a:t>→B</a:t>
            </a:r>
            <a:r>
              <a:rPr lang="en-US" altLang="zh-CN" u="sng" baseline="30000" dirty="0">
                <a:solidFill>
                  <a:srgbClr val="FF0000"/>
                </a:solidFill>
              </a:rPr>
              <a:t>m</a:t>
            </a:r>
            <a:endParaRPr lang="en-US" altLang="zh-CN" u="sng" baseline="30000" dirty="0">
              <a:solidFill>
                <a:srgbClr val="FF0000"/>
              </a:solidFill>
            </a:endParaRPr>
          </a:p>
          <a:p>
            <a:endParaRPr lang="en-US" altLang="zh-CN" b="1" u="sng" dirty="0">
              <a:solidFill>
                <a:srgbClr val="FF0000"/>
              </a:solidFill>
            </a:endParaRPr>
          </a:p>
          <a:p>
            <a:endParaRPr lang="zh-CN" altLang="en-US" dirty="0"/>
          </a:p>
        </p:txBody>
      </p:sp>
      <p:sp>
        <p:nvSpPr>
          <p:cNvPr id="4" name="文本框 3"/>
          <p:cNvSpPr txBox="1"/>
          <p:nvPr/>
        </p:nvSpPr>
        <p:spPr>
          <a:xfrm>
            <a:off x="214407" y="189984"/>
            <a:ext cx="6121400" cy="461665"/>
          </a:xfrm>
          <a:prstGeom prst="rect">
            <a:avLst/>
          </a:prstGeom>
          <a:noFill/>
        </p:spPr>
        <p:txBody>
          <a:bodyPr wrap="square">
            <a:spAutoFit/>
          </a:bodyPr>
          <a:lstStyle/>
          <a:p>
            <a:r>
              <a:rPr lang="en-US" altLang="zh-CN" sz="2400" dirty="0"/>
              <a:t>Constructing group code </a:t>
            </a:r>
            <a:endParaRPr lang="zh-CN" altLang="en-US" sz="2400" dirty="0"/>
          </a:p>
        </p:txBody>
      </p:sp>
      <p:graphicFrame>
        <p:nvGraphicFramePr>
          <p:cNvPr id="5" name="Object 4"/>
          <p:cNvGraphicFramePr>
            <a:graphicFrameLocks noChangeAspect="1"/>
          </p:cNvGraphicFramePr>
          <p:nvPr/>
        </p:nvGraphicFramePr>
        <p:xfrm>
          <a:off x="5625523" y="3049464"/>
          <a:ext cx="3643669" cy="3068782"/>
        </p:xfrm>
        <a:graphic>
          <a:graphicData uri="http://schemas.openxmlformats.org/presentationml/2006/ole">
            <mc:AlternateContent xmlns:mc="http://schemas.openxmlformats.org/markup-compatibility/2006">
              <mc:Choice xmlns:v="urn:schemas-microsoft-com:vml" Requires="v">
                <p:oleObj spid="_x0000_s2" name="Equation" r:id="rId2" imgW="2171700" imgH="1828800" progId="Equation.DSMT4">
                  <p:embed/>
                </p:oleObj>
              </mc:Choice>
              <mc:Fallback>
                <p:oleObj name="Equation" r:id="rId2" imgW="2171700" imgH="1828800" progId="Equation.DSMT4">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5523" y="3049464"/>
                        <a:ext cx="3643669" cy="3068782"/>
                      </a:xfrm>
                      <a:prstGeom prst="rect">
                        <a:avLst/>
                      </a:prstGeom>
                      <a:noFill/>
                      <a:ln>
                        <a:noFill/>
                      </a:ln>
                      <a:effectLst/>
                    </p:spPr>
                  </p:pic>
                </p:oleObj>
              </mc:Fallback>
            </mc:AlternateContent>
          </a:graphicData>
        </a:graphic>
      </p:graphicFrame>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4407" y="189984"/>
            <a:ext cx="6121400" cy="461665"/>
          </a:xfrm>
          <a:prstGeom prst="rect">
            <a:avLst/>
          </a:prstGeom>
          <a:noFill/>
        </p:spPr>
        <p:txBody>
          <a:bodyPr wrap="square">
            <a:spAutoFit/>
          </a:bodyPr>
          <a:lstStyle/>
          <a:p>
            <a:r>
              <a:rPr lang="en-US" altLang="zh-CN" sz="2400" dirty="0"/>
              <a:t>Constructing group code </a:t>
            </a:r>
            <a:endParaRPr lang="zh-CN" altLang="en-US" sz="2400" dirty="0"/>
          </a:p>
        </p:txBody>
      </p:sp>
      <p:sp>
        <p:nvSpPr>
          <p:cNvPr id="6" name="矩形 5"/>
          <p:cNvSpPr/>
          <p:nvPr/>
        </p:nvSpPr>
        <p:spPr>
          <a:xfrm>
            <a:off x="366696" y="996364"/>
            <a:ext cx="7177104" cy="461665"/>
          </a:xfrm>
          <a:prstGeom prst="rect">
            <a:avLst/>
          </a:prstGeom>
        </p:spPr>
        <p:txBody>
          <a:bodyPr wrap="square">
            <a:spAutoFit/>
          </a:bodyPr>
          <a:lstStyle/>
          <a:p>
            <a:pPr lvl="1"/>
            <a:r>
              <a:rPr lang="en-US" altLang="zh-CN" sz="2400" i="1" dirty="0" err="1"/>
              <a:t>e</a:t>
            </a:r>
            <a:r>
              <a:rPr lang="en-US" altLang="zh-CN" sz="2400" i="1" baseline="-25000" dirty="0" err="1"/>
              <a:t>H</a:t>
            </a:r>
            <a:r>
              <a:rPr lang="en-US" altLang="zh-CN" sz="2400" dirty="0"/>
              <a:t>(</a:t>
            </a:r>
            <a:r>
              <a:rPr lang="en-US" altLang="zh-CN" sz="2400" i="1" dirty="0" err="1"/>
              <a:t>B</a:t>
            </a:r>
            <a:r>
              <a:rPr lang="en-US" altLang="zh-CN" sz="2400" i="1" baseline="30000" dirty="0" err="1"/>
              <a:t>m</a:t>
            </a:r>
            <a:r>
              <a:rPr lang="en-US" altLang="zh-CN" sz="2400" dirty="0"/>
              <a:t> ) = {</a:t>
            </a:r>
            <a:r>
              <a:rPr lang="en-US" altLang="zh-CN" sz="2400" i="1" dirty="0" err="1"/>
              <a:t>e</a:t>
            </a:r>
            <a:r>
              <a:rPr lang="en-US" altLang="zh-CN" sz="2400" i="1" baseline="-25000" dirty="0" err="1"/>
              <a:t>H</a:t>
            </a:r>
            <a:r>
              <a:rPr lang="en-US" altLang="zh-CN" sz="2400" dirty="0"/>
              <a:t>(</a:t>
            </a:r>
            <a:r>
              <a:rPr lang="en-US" altLang="zh-CN" sz="2400" i="1" dirty="0"/>
              <a:t>b</a:t>
            </a:r>
            <a:r>
              <a:rPr lang="en-US" altLang="zh-CN" sz="2400" dirty="0"/>
              <a:t>) | b </a:t>
            </a:r>
            <a:r>
              <a:rPr lang="zh-CN" altLang="en-US" sz="2400" dirty="0">
                <a:sym typeface="Symbol" panose="05050102010706020507" pitchFamily="18" charset="2"/>
              </a:rPr>
              <a:t></a:t>
            </a:r>
            <a:r>
              <a:rPr lang="en-US" altLang="zh-CN" sz="2400" dirty="0"/>
              <a:t> </a:t>
            </a:r>
            <a:r>
              <a:rPr lang="en-US" altLang="zh-CN" sz="2400" i="1" dirty="0" err="1"/>
              <a:t>B</a:t>
            </a:r>
            <a:r>
              <a:rPr lang="en-US" altLang="zh-CN" sz="2400" i="1" baseline="30000" dirty="0" err="1"/>
              <a:t>m</a:t>
            </a:r>
            <a:r>
              <a:rPr lang="en-US" altLang="zh-CN" sz="2400" dirty="0"/>
              <a:t>} is a subgroup of </a:t>
            </a:r>
            <a:r>
              <a:rPr lang="en-US" altLang="zh-CN" sz="2400" i="1" dirty="0" err="1"/>
              <a:t>B</a:t>
            </a:r>
            <a:r>
              <a:rPr lang="en-US" altLang="zh-CN" sz="2400" i="1" baseline="30000" dirty="0" err="1"/>
              <a:t>n</a:t>
            </a:r>
            <a:r>
              <a:rPr lang="en-US" altLang="zh-CN" sz="2400" dirty="0"/>
              <a:t> </a:t>
            </a:r>
            <a:endParaRPr lang="en-US" altLang="zh-CN" sz="2400" dirty="0"/>
          </a:p>
        </p:txBody>
      </p:sp>
      <p:graphicFrame>
        <p:nvGraphicFramePr>
          <p:cNvPr id="7" name="Object 4"/>
          <p:cNvGraphicFramePr>
            <a:graphicFrameLocks noChangeAspect="1"/>
          </p:cNvGraphicFramePr>
          <p:nvPr/>
        </p:nvGraphicFramePr>
        <p:xfrm>
          <a:off x="2197916" y="1904305"/>
          <a:ext cx="8275782" cy="4287454"/>
        </p:xfrm>
        <a:graphic>
          <a:graphicData uri="http://schemas.openxmlformats.org/presentationml/2006/ole">
            <mc:AlternateContent xmlns:mc="http://schemas.openxmlformats.org/markup-compatibility/2006">
              <mc:Choice xmlns:v="urn:schemas-microsoft-com:vml" Requires="v">
                <p:oleObj spid="_x0000_s2" name="Equation" r:id="rId1" imgW="4216400" imgH="2184400" progId="Equation.DSMT4">
                  <p:embed/>
                </p:oleObj>
              </mc:Choice>
              <mc:Fallback>
                <p:oleObj name="Equation" r:id="rId1" imgW="4216400" imgH="21844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7916" y="1904305"/>
                        <a:ext cx="8275782" cy="4287454"/>
                      </a:xfrm>
                      <a:prstGeom prst="rect">
                        <a:avLst/>
                      </a:prstGeom>
                      <a:noFill/>
                      <a:ln>
                        <a:noFill/>
                      </a:ln>
                      <a:effectLst/>
                    </p:spPr>
                  </p:pic>
                </p:oleObj>
              </mc:Fallback>
            </mc:AlternateContent>
          </a:graphicData>
        </a:graphic>
      </p:graphicFrame>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4407" y="739754"/>
            <a:ext cx="11977593"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400" dirty="0"/>
              <a:t>Consider an (</a:t>
            </a:r>
            <a:r>
              <a:rPr lang="en-US" altLang="zh-CN" sz="2400" i="1" dirty="0"/>
              <a:t>m, n</a:t>
            </a:r>
            <a:r>
              <a:rPr lang="en-US" altLang="zh-CN" sz="2400" dirty="0"/>
              <a:t>) encoding function </a:t>
            </a:r>
            <a:r>
              <a:rPr lang="en-US" altLang="zh-CN" sz="2400" i="1" dirty="0"/>
              <a:t>e</a:t>
            </a:r>
            <a:r>
              <a:rPr lang="en-US" altLang="zh-CN" sz="2400" dirty="0"/>
              <a:t>: </a:t>
            </a:r>
            <a:r>
              <a:rPr lang="en-US" altLang="zh-CN" sz="2400" i="1" dirty="0"/>
              <a:t>B</a:t>
            </a:r>
            <a:r>
              <a:rPr lang="en-US" altLang="zh-CN" sz="2400" i="1" baseline="30000" dirty="0"/>
              <a:t>m</a:t>
            </a:r>
            <a:r>
              <a:rPr lang="en-US" altLang="zh-CN" sz="2400" dirty="0"/>
              <a:t> </a:t>
            </a:r>
            <a:r>
              <a:rPr lang="zh-CN" altLang="en-US" sz="2400" dirty="0">
                <a:sym typeface="Symbol" panose="05050102010706020507" pitchFamily="18" charset="2"/>
              </a:rPr>
              <a:t></a:t>
            </a:r>
            <a:r>
              <a:rPr lang="en-US" altLang="zh-CN" sz="2400" dirty="0"/>
              <a:t> </a:t>
            </a:r>
            <a:r>
              <a:rPr lang="en-US" altLang="zh-CN" sz="2400" i="1" dirty="0"/>
              <a:t>B</a:t>
            </a:r>
            <a:r>
              <a:rPr lang="en-US" altLang="zh-CN" sz="2400" i="1" baseline="30000" dirty="0"/>
              <a:t>n</a:t>
            </a:r>
            <a:r>
              <a:rPr lang="en-US" altLang="zh-CN" sz="2400" dirty="0"/>
              <a:t>. An onto function </a:t>
            </a:r>
            <a:r>
              <a:rPr lang="en-US" altLang="zh-CN" sz="2400" i="1" dirty="0"/>
              <a:t>d</a:t>
            </a:r>
            <a:r>
              <a:rPr lang="en-US" altLang="zh-CN" sz="2400" dirty="0"/>
              <a:t>: </a:t>
            </a:r>
            <a:r>
              <a:rPr lang="en-US" altLang="zh-CN" sz="2400" i="1" dirty="0"/>
              <a:t>B</a:t>
            </a:r>
            <a:r>
              <a:rPr lang="en-US" altLang="zh-CN" sz="2400" i="1" baseline="30000" dirty="0"/>
              <a:t>n</a:t>
            </a:r>
            <a:r>
              <a:rPr lang="en-US" altLang="zh-CN" sz="2400" dirty="0"/>
              <a:t> </a:t>
            </a:r>
            <a:r>
              <a:rPr lang="zh-CN" altLang="en-US" sz="2400" dirty="0">
                <a:sym typeface="Symbol" panose="05050102010706020507" pitchFamily="18" charset="2"/>
              </a:rPr>
              <a:t></a:t>
            </a:r>
            <a:r>
              <a:rPr lang="en-US" altLang="zh-CN" sz="2400" dirty="0"/>
              <a:t> </a:t>
            </a:r>
            <a:r>
              <a:rPr lang="en-US" altLang="zh-CN" sz="2400" i="1" dirty="0"/>
              <a:t>B</a:t>
            </a:r>
            <a:r>
              <a:rPr lang="en-US" altLang="zh-CN" sz="2400" i="1" baseline="30000" dirty="0"/>
              <a:t>m</a:t>
            </a:r>
            <a:r>
              <a:rPr lang="en-US" altLang="zh-CN" sz="2400" dirty="0"/>
              <a:t> is called an (</a:t>
            </a:r>
            <a:r>
              <a:rPr lang="en-US" altLang="zh-CN" sz="2400" i="1" dirty="0"/>
              <a:t>n, m</a:t>
            </a:r>
            <a:r>
              <a:rPr lang="en-US" altLang="zh-CN" sz="2400" dirty="0"/>
              <a:t>) </a:t>
            </a:r>
            <a:r>
              <a:rPr lang="en-US" altLang="zh-CN" sz="2400" i="1" dirty="0">
                <a:solidFill>
                  <a:schemeClr val="hlink"/>
                </a:solidFill>
              </a:rPr>
              <a:t>decoding function associated with e</a:t>
            </a:r>
            <a:r>
              <a:rPr lang="en-US" altLang="zh-CN" sz="2400" dirty="0">
                <a:solidFill>
                  <a:schemeClr val="hlink"/>
                </a:solidFill>
              </a:rPr>
              <a:t>(</a:t>
            </a:r>
            <a:r>
              <a:rPr lang="zh-CN" altLang="en-US" sz="2400" dirty="0">
                <a:solidFill>
                  <a:schemeClr val="hlink"/>
                </a:solidFill>
              </a:rPr>
              <a:t>与</a:t>
            </a:r>
            <a:r>
              <a:rPr lang="en-US" altLang="zh-CN" sz="2400" i="1" dirty="0">
                <a:solidFill>
                  <a:schemeClr val="hlink"/>
                </a:solidFill>
              </a:rPr>
              <a:t>e</a:t>
            </a:r>
            <a:r>
              <a:rPr lang="zh-CN" altLang="en-US" sz="2400" dirty="0">
                <a:solidFill>
                  <a:schemeClr val="hlink"/>
                </a:solidFill>
              </a:rPr>
              <a:t>关联的译码函数</a:t>
            </a:r>
            <a:r>
              <a:rPr lang="en-US" altLang="zh-CN" sz="2400" dirty="0">
                <a:solidFill>
                  <a:schemeClr val="hlink"/>
                </a:solidFill>
              </a:rPr>
              <a:t>)</a:t>
            </a:r>
            <a:r>
              <a:rPr lang="en-US" altLang="zh-CN" sz="2400" dirty="0"/>
              <a:t> if </a:t>
            </a:r>
            <a:r>
              <a:rPr lang="en-US" altLang="zh-CN" sz="2400" i="1" dirty="0"/>
              <a:t>d</a:t>
            </a:r>
            <a:r>
              <a:rPr lang="en-US" altLang="zh-CN" sz="2400" dirty="0"/>
              <a:t>(</a:t>
            </a:r>
            <a:r>
              <a:rPr lang="en-US" altLang="zh-CN" sz="2400" i="1" dirty="0" err="1"/>
              <a:t>x</a:t>
            </a:r>
            <a:r>
              <a:rPr lang="en-US" altLang="zh-CN" sz="2400" i="1" baseline="-25000" dirty="0" err="1"/>
              <a:t>t</a:t>
            </a:r>
            <a:r>
              <a:rPr lang="en-US" altLang="zh-CN" sz="2400" dirty="0"/>
              <a:t>) = </a:t>
            </a:r>
            <a:r>
              <a:rPr lang="en-US" altLang="zh-CN" sz="2400" i="1" dirty="0"/>
              <a:t>b</a:t>
            </a:r>
            <a:r>
              <a:rPr lang="en-US" altLang="zh-CN" sz="2400" dirty="0"/>
              <a:t>' </a:t>
            </a:r>
            <a:r>
              <a:rPr lang="zh-CN" altLang="en-US" sz="2400" dirty="0">
                <a:sym typeface="Symbol" panose="05050102010706020507" pitchFamily="18" charset="2"/>
              </a:rPr>
              <a:t></a:t>
            </a:r>
            <a:r>
              <a:rPr lang="en-US" altLang="zh-CN" sz="2400" dirty="0"/>
              <a:t> </a:t>
            </a:r>
            <a:r>
              <a:rPr lang="en-US" altLang="zh-CN" sz="2400" i="1" dirty="0"/>
              <a:t>B</a:t>
            </a:r>
            <a:r>
              <a:rPr lang="en-US" altLang="zh-CN" sz="2400" i="1" baseline="30000" dirty="0"/>
              <a:t>m</a:t>
            </a:r>
            <a:r>
              <a:rPr lang="en-US" altLang="zh-CN" sz="2400" dirty="0"/>
              <a:t> is such that when the transmission channel has no noise, then </a:t>
            </a:r>
            <a:r>
              <a:rPr lang="en-US" altLang="zh-CN" sz="2400" i="1" dirty="0"/>
              <a:t>b</a:t>
            </a:r>
            <a:r>
              <a:rPr lang="en-US" altLang="zh-CN" sz="2400" dirty="0"/>
              <a:t>' = </a:t>
            </a:r>
            <a:r>
              <a:rPr lang="en-US" altLang="zh-CN" sz="2400" i="1" dirty="0"/>
              <a:t>b</a:t>
            </a:r>
            <a:r>
              <a:rPr lang="en-US" altLang="zh-CN" sz="2400" dirty="0"/>
              <a:t>, that is, </a:t>
            </a:r>
            <a:r>
              <a:rPr lang="en-US" altLang="zh-CN" sz="2400" i="1" dirty="0"/>
              <a:t>d</a:t>
            </a:r>
            <a:r>
              <a:rPr lang="en-US" altLang="zh-CN" sz="2400" dirty="0"/>
              <a:t> </a:t>
            </a:r>
            <a:r>
              <a:rPr lang="en-US" altLang="zh-CN" sz="1400" dirty="0">
                <a:latin typeface="MT-Extra" charset="0"/>
              </a:rPr>
              <a:t>o</a:t>
            </a:r>
            <a:r>
              <a:rPr lang="en-US" altLang="zh-CN" sz="2400" dirty="0"/>
              <a:t> </a:t>
            </a:r>
            <a:r>
              <a:rPr lang="en-US" altLang="zh-CN" sz="2400" i="1" dirty="0"/>
              <a:t>e</a:t>
            </a:r>
            <a:r>
              <a:rPr lang="en-US" altLang="zh-CN" sz="2400" dirty="0"/>
              <a:t> = 1</a:t>
            </a:r>
            <a:r>
              <a:rPr lang="en-US" altLang="zh-CN" sz="2400" i="1" baseline="-25000" dirty="0"/>
              <a:t>B</a:t>
            </a:r>
            <a:r>
              <a:rPr lang="en-US" altLang="zh-CN" sz="2400" i="1" baseline="-10000" dirty="0"/>
              <a:t>m</a:t>
            </a:r>
            <a:endParaRPr lang="en-US" altLang="zh-CN" sz="2400" i="1" baseline="-10000" dirty="0"/>
          </a:p>
          <a:p>
            <a:pPr>
              <a:lnSpc>
                <a:spcPct val="150000"/>
              </a:lnSpc>
            </a:pPr>
            <a:r>
              <a:rPr lang="en-US" altLang="zh-CN" sz="2400" dirty="0"/>
              <a:t>Let </a:t>
            </a:r>
            <a:r>
              <a:rPr lang="en-US" altLang="zh-CN" sz="2400" i="1" dirty="0"/>
              <a:t>e</a:t>
            </a:r>
            <a:r>
              <a:rPr lang="en-US" altLang="zh-CN" sz="2400" dirty="0"/>
              <a:t> be an (</a:t>
            </a:r>
            <a:r>
              <a:rPr lang="en-US" altLang="zh-CN" sz="2400" i="1" dirty="0"/>
              <a:t>m, n</a:t>
            </a:r>
            <a:r>
              <a:rPr lang="en-US" altLang="zh-CN" sz="2400" dirty="0"/>
              <a:t>) encoding function and let </a:t>
            </a:r>
            <a:r>
              <a:rPr lang="en-US" altLang="zh-CN" sz="2400" i="1" dirty="0"/>
              <a:t>d</a:t>
            </a:r>
            <a:r>
              <a:rPr lang="en-US" altLang="zh-CN" sz="2400" dirty="0"/>
              <a:t> be an (</a:t>
            </a:r>
            <a:r>
              <a:rPr lang="en-US" altLang="zh-CN" sz="2400" i="1" dirty="0"/>
              <a:t>n, m</a:t>
            </a:r>
            <a:r>
              <a:rPr lang="en-US" altLang="zh-CN" sz="2400" dirty="0"/>
              <a:t>) decoding function associated with </a:t>
            </a:r>
            <a:r>
              <a:rPr lang="en-US" altLang="zh-CN" sz="2400" i="1" dirty="0"/>
              <a:t>e</a:t>
            </a:r>
            <a:r>
              <a:rPr lang="en-US" altLang="zh-CN" sz="2400" dirty="0"/>
              <a:t>. </a:t>
            </a:r>
            <a:endParaRPr lang="en-US" altLang="zh-CN" sz="2400" dirty="0"/>
          </a:p>
          <a:p>
            <a:pPr lvl="1">
              <a:lnSpc>
                <a:spcPct val="150000"/>
              </a:lnSpc>
            </a:pPr>
            <a:r>
              <a:rPr lang="en-US" altLang="zh-CN" sz="2000" dirty="0"/>
              <a:t>The pair (</a:t>
            </a:r>
            <a:r>
              <a:rPr lang="en-US" altLang="zh-CN" sz="2000" i="1" dirty="0"/>
              <a:t>e, d</a:t>
            </a:r>
            <a:r>
              <a:rPr lang="en-US" altLang="zh-CN" sz="2000" dirty="0"/>
              <a:t>) is said to </a:t>
            </a:r>
            <a:r>
              <a:rPr lang="en-US" altLang="zh-CN" sz="2000" i="1" dirty="0">
                <a:solidFill>
                  <a:schemeClr val="hlink"/>
                </a:solidFill>
              </a:rPr>
              <a:t>correct</a:t>
            </a:r>
            <a:r>
              <a:rPr lang="zh-CN" altLang="en-US" sz="2000" i="1" dirty="0">
                <a:solidFill>
                  <a:schemeClr val="hlink"/>
                </a:solidFill>
              </a:rPr>
              <a:t>（校正）</a:t>
            </a:r>
            <a:r>
              <a:rPr lang="en-US" altLang="zh-CN" sz="2000" i="1" dirty="0">
                <a:solidFill>
                  <a:schemeClr val="hlink"/>
                </a:solidFill>
              </a:rPr>
              <a:t> k or fewer errors</a:t>
            </a:r>
            <a:r>
              <a:rPr lang="en-US" altLang="zh-CN" sz="2000" dirty="0"/>
              <a:t>  if whenever </a:t>
            </a:r>
            <a:r>
              <a:rPr lang="en-US" altLang="zh-CN" sz="2000" i="1" dirty="0"/>
              <a:t>x</a:t>
            </a:r>
            <a:r>
              <a:rPr lang="en-US" altLang="zh-CN" sz="2000" dirty="0"/>
              <a:t> = </a:t>
            </a:r>
            <a:r>
              <a:rPr lang="en-US" altLang="zh-CN" sz="2000" i="1" dirty="0"/>
              <a:t>e</a:t>
            </a:r>
            <a:r>
              <a:rPr lang="en-US" altLang="zh-CN" sz="2000" dirty="0"/>
              <a:t>(</a:t>
            </a:r>
            <a:r>
              <a:rPr lang="en-US" altLang="zh-CN" sz="2000" i="1" dirty="0"/>
              <a:t>b</a:t>
            </a:r>
            <a:r>
              <a:rPr lang="en-US" altLang="zh-CN" sz="2000" dirty="0"/>
              <a:t>) is transmitted correctly or with </a:t>
            </a:r>
            <a:r>
              <a:rPr lang="en-US" altLang="zh-CN" sz="2000" i="1" dirty="0"/>
              <a:t>k</a:t>
            </a:r>
            <a:r>
              <a:rPr lang="en-US" altLang="zh-CN" sz="2000" dirty="0"/>
              <a:t> or fewer errors and </a:t>
            </a:r>
            <a:r>
              <a:rPr lang="en-US" altLang="zh-CN" sz="2000" i="1" dirty="0" err="1"/>
              <a:t>x</a:t>
            </a:r>
            <a:r>
              <a:rPr lang="en-US" altLang="zh-CN" sz="2000" i="1" baseline="-25000" dirty="0" err="1"/>
              <a:t>t</a:t>
            </a:r>
            <a:r>
              <a:rPr lang="en-US" altLang="zh-CN" sz="2000" dirty="0"/>
              <a:t> is received, then </a:t>
            </a:r>
            <a:r>
              <a:rPr lang="en-US" altLang="zh-CN" sz="2000" i="1" dirty="0"/>
              <a:t>d</a:t>
            </a:r>
            <a:r>
              <a:rPr lang="en-US" altLang="zh-CN" sz="2000" dirty="0"/>
              <a:t>(</a:t>
            </a:r>
            <a:r>
              <a:rPr lang="en-US" altLang="zh-CN" sz="2000" i="1" dirty="0" err="1"/>
              <a:t>x</a:t>
            </a:r>
            <a:r>
              <a:rPr lang="en-US" altLang="zh-CN" sz="2000" i="1" baseline="-25000" dirty="0" err="1"/>
              <a:t>t</a:t>
            </a:r>
            <a:r>
              <a:rPr lang="en-US" altLang="zh-CN" sz="2000" dirty="0"/>
              <a:t>) = </a:t>
            </a:r>
            <a:r>
              <a:rPr lang="en-US" altLang="zh-CN" sz="2000" i="1" dirty="0"/>
              <a:t>b</a:t>
            </a:r>
            <a:r>
              <a:rPr lang="en-US" altLang="zh-CN" sz="2000" dirty="0"/>
              <a:t>. Thus </a:t>
            </a:r>
            <a:r>
              <a:rPr lang="en-US" altLang="zh-CN" sz="2000" i="1" dirty="0" err="1"/>
              <a:t>x</a:t>
            </a:r>
            <a:r>
              <a:rPr lang="en-US" altLang="zh-CN" sz="2000" i="1" baseline="-25000" dirty="0" err="1"/>
              <a:t>t</a:t>
            </a:r>
            <a:r>
              <a:rPr lang="en-US" altLang="zh-CN" sz="2000" dirty="0"/>
              <a:t> is decoded as the correct message </a:t>
            </a:r>
            <a:r>
              <a:rPr lang="en-US" altLang="zh-CN" sz="2000" i="1" dirty="0"/>
              <a:t>b</a:t>
            </a:r>
            <a:r>
              <a:rPr lang="en-US" altLang="zh-CN" sz="2000" dirty="0"/>
              <a:t>.</a:t>
            </a:r>
            <a:endParaRPr lang="en-US" altLang="zh-CN" sz="2000" dirty="0"/>
          </a:p>
          <a:p>
            <a:pPr lvl="1">
              <a:lnSpc>
                <a:spcPct val="150000"/>
              </a:lnSpc>
            </a:pPr>
            <a:r>
              <a:rPr lang="en-US" altLang="zh-CN" sz="2000" dirty="0"/>
              <a:t>(</a:t>
            </a:r>
            <a:r>
              <a:rPr lang="en-US" altLang="zh-CN" sz="2000" i="1" dirty="0"/>
              <a:t>e, d</a:t>
            </a:r>
            <a:r>
              <a:rPr lang="en-US" altLang="zh-CN" sz="2000" dirty="0"/>
              <a:t>) can correct </a:t>
            </a:r>
            <a:r>
              <a:rPr lang="en-US" altLang="zh-CN" sz="2000" i="1" dirty="0"/>
              <a:t>k</a:t>
            </a:r>
            <a:r>
              <a:rPr lang="en-US" altLang="zh-CN" sz="2000" dirty="0"/>
              <a:t> or fewer errors if and only if  the minimum distance of </a:t>
            </a:r>
            <a:r>
              <a:rPr lang="en-US" altLang="zh-CN" sz="2000" i="1" dirty="0"/>
              <a:t>e</a:t>
            </a:r>
            <a:r>
              <a:rPr lang="en-US" altLang="zh-CN" sz="2000" dirty="0"/>
              <a:t> is at least 2</a:t>
            </a:r>
            <a:r>
              <a:rPr lang="en-US" altLang="zh-CN" sz="2000" i="1" dirty="0"/>
              <a:t>k</a:t>
            </a:r>
            <a:r>
              <a:rPr lang="en-US" altLang="zh-CN" sz="2000" dirty="0"/>
              <a:t> + l.</a:t>
            </a:r>
            <a:endParaRPr lang="zh-CN" altLang="en-US" sz="2000" dirty="0"/>
          </a:p>
          <a:p>
            <a:pPr marL="0" indent="0">
              <a:buNone/>
            </a:pPr>
            <a:endParaRPr lang="zh-CN" altLang="en-US" sz="2400" dirty="0"/>
          </a:p>
          <a:p>
            <a:endParaRPr lang="en-US" altLang="zh-CN" sz="2400" i="1" baseline="-10000" dirty="0"/>
          </a:p>
          <a:p>
            <a:endParaRPr lang="zh-CN" altLang="en-US" sz="2400" dirty="0"/>
          </a:p>
        </p:txBody>
      </p:sp>
      <p:sp>
        <p:nvSpPr>
          <p:cNvPr id="4" name="文本框 3"/>
          <p:cNvSpPr txBox="1"/>
          <p:nvPr/>
        </p:nvSpPr>
        <p:spPr>
          <a:xfrm>
            <a:off x="81803" y="101084"/>
            <a:ext cx="6121400" cy="523220"/>
          </a:xfrm>
          <a:prstGeom prst="rect">
            <a:avLst/>
          </a:prstGeom>
          <a:noFill/>
        </p:spPr>
        <p:txBody>
          <a:bodyPr wrap="square">
            <a:spAutoFit/>
          </a:bodyPr>
          <a:lstStyle/>
          <a:p>
            <a:r>
              <a:rPr lang="en-US" altLang="zh-CN" sz="2800" dirty="0"/>
              <a:t>Decoding and Error Correction </a:t>
            </a:r>
            <a:endParaRPr lang="zh-CN" altLang="en-US" sz="2800" dirty="0"/>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4407" y="739754"/>
            <a:ext cx="11977593"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r>
              <a:rPr lang="en-US" altLang="zh-CN" dirty="0"/>
              <a:t>Since </a:t>
            </a:r>
            <a:r>
              <a:rPr lang="en-US" altLang="zh-CN" i="1" dirty="0"/>
              <a:t>B</a:t>
            </a:r>
            <a:r>
              <a:rPr lang="en-US" altLang="zh-CN" i="1" baseline="30000" dirty="0"/>
              <a:t>m</a:t>
            </a:r>
            <a:r>
              <a:rPr lang="en-US" altLang="zh-CN" dirty="0"/>
              <a:t> has 2</a:t>
            </a:r>
            <a:r>
              <a:rPr lang="en-US" altLang="zh-CN" i="1" baseline="30000" dirty="0"/>
              <a:t>m</a:t>
            </a:r>
            <a:r>
              <a:rPr lang="en-US" altLang="zh-CN" dirty="0"/>
              <a:t> elements, there are 2</a:t>
            </a:r>
            <a:r>
              <a:rPr lang="en-US" altLang="zh-CN" i="1" baseline="30000" dirty="0"/>
              <a:t>m</a:t>
            </a:r>
            <a:r>
              <a:rPr lang="en-US" altLang="zh-CN" dirty="0"/>
              <a:t> code words in </a:t>
            </a:r>
            <a:r>
              <a:rPr lang="en-US" altLang="zh-CN" i="1" dirty="0"/>
              <a:t>B</a:t>
            </a:r>
            <a:r>
              <a:rPr lang="en-US" altLang="zh-CN" i="1" baseline="30000" dirty="0"/>
              <a:t>m</a:t>
            </a:r>
            <a:r>
              <a:rPr lang="en-US" altLang="zh-CN" dirty="0"/>
              <a:t>. List it as </a:t>
            </a:r>
            <a:endParaRPr lang="en-US" altLang="zh-CN" dirty="0"/>
          </a:p>
          <a:p>
            <a:pPr lvl="1"/>
            <a:r>
              <a:rPr lang="en-US" altLang="zh-CN" i="1" dirty="0"/>
              <a:t>x</a:t>
            </a:r>
            <a:r>
              <a:rPr lang="en-US" altLang="zh-CN" baseline="30000" dirty="0"/>
              <a:t>(1)</a:t>
            </a:r>
            <a:r>
              <a:rPr lang="en-US" altLang="zh-CN" dirty="0"/>
              <a:t>, </a:t>
            </a:r>
            <a:r>
              <a:rPr lang="en-US" altLang="zh-CN" i="1" dirty="0"/>
              <a:t>x</a:t>
            </a:r>
            <a:r>
              <a:rPr lang="en-US" altLang="zh-CN" baseline="30000" dirty="0"/>
              <a:t>(2)</a:t>
            </a:r>
            <a:r>
              <a:rPr lang="en-US" altLang="zh-CN" dirty="0"/>
              <a:t>,..., </a:t>
            </a:r>
            <a:r>
              <a:rPr lang="en-US" altLang="zh-CN" i="1" dirty="0"/>
              <a:t>x</a:t>
            </a:r>
            <a:r>
              <a:rPr lang="en-US" altLang="zh-CN" baseline="30000" dirty="0"/>
              <a:t>(2</a:t>
            </a:r>
            <a:r>
              <a:rPr lang="en-US" altLang="zh-CN" i="1" baseline="60000" dirty="0"/>
              <a:t>m</a:t>
            </a:r>
            <a:r>
              <a:rPr lang="en-US" altLang="zh-CN" baseline="30000" dirty="0"/>
              <a:t>) </a:t>
            </a:r>
            <a:endParaRPr lang="en-US" altLang="zh-CN" baseline="30000" dirty="0"/>
          </a:p>
          <a:p>
            <a:pPr lvl="1"/>
            <a:r>
              <a:rPr lang="en-US" altLang="zh-CN" dirty="0"/>
              <a:t>If the received word is </a:t>
            </a:r>
            <a:r>
              <a:rPr lang="en-US" altLang="zh-CN" i="1" dirty="0" err="1"/>
              <a:t>x</a:t>
            </a:r>
            <a:r>
              <a:rPr lang="en-US" altLang="zh-CN" i="1" baseline="-25000" dirty="0" err="1"/>
              <a:t>t</a:t>
            </a:r>
            <a:r>
              <a:rPr lang="en-US" altLang="zh-CN" dirty="0"/>
              <a:t>, we compute </a:t>
            </a:r>
            <a:r>
              <a:rPr lang="zh-CN" altLang="en-US" dirty="0">
                <a:sym typeface="Symbol" panose="05050102010706020507" pitchFamily="18" charset="2"/>
              </a:rPr>
              <a:t>(</a:t>
            </a:r>
            <a:r>
              <a:rPr lang="en-US" altLang="zh-CN" i="1" dirty="0">
                <a:sym typeface="Symbol" panose="05050102010706020507" pitchFamily="18" charset="2"/>
              </a:rPr>
              <a:t>x</a:t>
            </a:r>
            <a:r>
              <a:rPr lang="en-US" altLang="zh-CN" baseline="30000" dirty="0">
                <a:sym typeface="Symbol" panose="05050102010706020507" pitchFamily="18" charset="2"/>
              </a:rPr>
              <a:t>(</a:t>
            </a:r>
            <a:r>
              <a:rPr lang="en-US" altLang="zh-CN" i="1" baseline="30000" dirty="0" err="1">
                <a:sym typeface="Symbol" panose="05050102010706020507" pitchFamily="18" charset="2"/>
              </a:rPr>
              <a:t>i</a:t>
            </a:r>
            <a:r>
              <a:rPr lang="en-US" altLang="zh-CN" baseline="30000" dirty="0">
                <a:sym typeface="Symbol" panose="05050102010706020507" pitchFamily="18" charset="2"/>
              </a:rPr>
              <a:t>)</a:t>
            </a:r>
            <a:r>
              <a:rPr lang="en-US" altLang="zh-CN" dirty="0">
                <a:sym typeface="Symbol" panose="05050102010706020507" pitchFamily="18" charset="2"/>
              </a:rPr>
              <a:t>,</a:t>
            </a:r>
            <a:r>
              <a:rPr lang="en-US" altLang="zh-CN" i="1" dirty="0" err="1">
                <a:sym typeface="Symbol" panose="05050102010706020507" pitchFamily="18" charset="2"/>
              </a:rPr>
              <a:t>x</a:t>
            </a:r>
            <a:r>
              <a:rPr lang="en-US" altLang="zh-CN" i="1" baseline="-25000" dirty="0" err="1">
                <a:sym typeface="Symbol" panose="05050102010706020507" pitchFamily="18" charset="2"/>
              </a:rPr>
              <a:t>t</a:t>
            </a:r>
            <a:r>
              <a:rPr lang="en-US" altLang="zh-CN" dirty="0">
                <a:sym typeface="Symbol" panose="05050102010706020507" pitchFamily="18" charset="2"/>
              </a:rPr>
              <a:t>) for 1 </a:t>
            </a:r>
            <a:r>
              <a:rPr lang="zh-CN" altLang="en-US" dirty="0">
                <a:sym typeface="Symbol" panose="05050102010706020507" pitchFamily="18" charset="2"/>
              </a:rPr>
              <a:t></a:t>
            </a:r>
            <a:r>
              <a:rPr lang="en-US" altLang="zh-CN" dirty="0" err="1">
                <a:sym typeface="Euclid Math Two" panose="02050601010101010101" pitchFamily="18" charset="2"/>
              </a:rPr>
              <a:t>i</a:t>
            </a:r>
            <a:r>
              <a:rPr lang="en-US" altLang="zh-CN" dirty="0">
                <a:sym typeface="Symbol" panose="05050102010706020507" pitchFamily="18" charset="2"/>
              </a:rPr>
              <a:t></a:t>
            </a:r>
            <a:r>
              <a:rPr lang="zh-CN" altLang="en-US" dirty="0">
                <a:sym typeface="Euclid Math Two" panose="02050601010101010101" pitchFamily="18" charset="2"/>
              </a:rPr>
              <a:t> </a:t>
            </a:r>
            <a:r>
              <a:rPr lang="en-US" altLang="zh-CN" dirty="0"/>
              <a:t>2</a:t>
            </a:r>
            <a:r>
              <a:rPr lang="en-US" altLang="zh-CN" i="1" baseline="30000" dirty="0"/>
              <a:t>m</a:t>
            </a:r>
            <a:r>
              <a:rPr lang="en-US" altLang="zh-CN" dirty="0"/>
              <a:t>, and choose the first code word, say it is </a:t>
            </a:r>
            <a:r>
              <a:rPr lang="en-US" altLang="zh-CN" i="1" dirty="0"/>
              <a:t>x</a:t>
            </a:r>
            <a:r>
              <a:rPr lang="en-US" altLang="zh-CN" baseline="30000" dirty="0"/>
              <a:t>(</a:t>
            </a:r>
            <a:r>
              <a:rPr lang="en-US" altLang="zh-CN" i="1" baseline="30000" dirty="0"/>
              <a:t>s</a:t>
            </a:r>
            <a:r>
              <a:rPr lang="en-US" altLang="zh-CN" baseline="30000" dirty="0"/>
              <a:t>)</a:t>
            </a:r>
            <a:r>
              <a:rPr lang="en-US" altLang="zh-CN" dirty="0"/>
              <a:t>, such that</a:t>
            </a:r>
            <a:endParaRPr lang="en-US" altLang="zh-CN" dirty="0"/>
          </a:p>
          <a:p>
            <a:endParaRPr lang="en-US" altLang="zh-CN" dirty="0"/>
          </a:p>
          <a:p>
            <a:r>
              <a:rPr lang="en-US" altLang="zh-CN" dirty="0"/>
              <a:t>That is, </a:t>
            </a:r>
            <a:r>
              <a:rPr lang="en-US" altLang="zh-CN" i="1" dirty="0"/>
              <a:t>x</a:t>
            </a:r>
            <a:r>
              <a:rPr lang="en-US" altLang="zh-CN" baseline="30000" dirty="0"/>
              <a:t>(</a:t>
            </a:r>
            <a:r>
              <a:rPr lang="en-US" altLang="zh-CN" i="1" baseline="30000" dirty="0"/>
              <a:t>s</a:t>
            </a:r>
            <a:r>
              <a:rPr lang="en-US" altLang="zh-CN" baseline="30000" dirty="0"/>
              <a:t>)</a:t>
            </a:r>
            <a:r>
              <a:rPr lang="en-US" altLang="zh-CN" dirty="0"/>
              <a:t> is a code word that is closest to </a:t>
            </a:r>
            <a:r>
              <a:rPr lang="en-US" altLang="zh-CN" i="1" dirty="0" err="1">
                <a:sym typeface="Symbol" panose="05050102010706020507" pitchFamily="18" charset="2"/>
              </a:rPr>
              <a:t>x</a:t>
            </a:r>
            <a:r>
              <a:rPr lang="en-US" altLang="zh-CN" i="1" baseline="-25000" dirty="0" err="1">
                <a:sym typeface="Symbol" panose="05050102010706020507" pitchFamily="18" charset="2"/>
              </a:rPr>
              <a:t>t</a:t>
            </a:r>
            <a:r>
              <a:rPr lang="en-US" altLang="zh-CN" dirty="0"/>
              <a:t> and the first in the list. </a:t>
            </a:r>
            <a:endParaRPr lang="en-US" altLang="zh-CN" dirty="0"/>
          </a:p>
          <a:p>
            <a:r>
              <a:rPr lang="en-US" altLang="zh-CN" dirty="0"/>
              <a:t>If </a:t>
            </a:r>
            <a:r>
              <a:rPr lang="en-US" altLang="zh-CN" i="1" dirty="0"/>
              <a:t>x</a:t>
            </a:r>
            <a:r>
              <a:rPr lang="en-US" altLang="zh-CN" baseline="30000" dirty="0"/>
              <a:t>(</a:t>
            </a:r>
            <a:r>
              <a:rPr lang="en-US" altLang="zh-CN" i="1" baseline="30000" dirty="0"/>
              <a:t>s</a:t>
            </a:r>
            <a:r>
              <a:rPr lang="en-US" altLang="zh-CN" baseline="30000" dirty="0"/>
              <a:t>)</a:t>
            </a:r>
            <a:r>
              <a:rPr lang="en-US" altLang="zh-CN" dirty="0"/>
              <a:t> = </a:t>
            </a:r>
            <a:r>
              <a:rPr lang="en-US" altLang="zh-CN" i="1" dirty="0"/>
              <a:t>e</a:t>
            </a:r>
            <a:r>
              <a:rPr lang="en-US" altLang="zh-CN" dirty="0"/>
              <a:t>(</a:t>
            </a:r>
            <a:r>
              <a:rPr lang="en-US" altLang="zh-CN" i="1" dirty="0"/>
              <a:t>b</a:t>
            </a:r>
            <a:r>
              <a:rPr lang="en-US" altLang="zh-CN" dirty="0"/>
              <a:t>), we define the </a:t>
            </a:r>
            <a:r>
              <a:rPr lang="en-US" altLang="zh-CN" i="1" u="sng" dirty="0">
                <a:solidFill>
                  <a:srgbClr val="FF0000"/>
                </a:solidFill>
              </a:rPr>
              <a:t>maximum likelihood decoding function</a:t>
            </a:r>
            <a:r>
              <a:rPr lang="zh-CN" altLang="en-US" i="1" u="sng" dirty="0">
                <a:solidFill>
                  <a:srgbClr val="FF0000"/>
                </a:solidFill>
              </a:rPr>
              <a:t>（最大似然译码函数）</a:t>
            </a:r>
            <a:r>
              <a:rPr lang="en-US" altLang="zh-CN" u="sng" dirty="0">
                <a:solidFill>
                  <a:srgbClr val="FF0000"/>
                </a:solidFill>
              </a:rPr>
              <a:t> </a:t>
            </a:r>
            <a:r>
              <a:rPr lang="en-US" altLang="zh-CN" i="1" dirty="0"/>
              <a:t>d</a:t>
            </a:r>
            <a:r>
              <a:rPr lang="en-US" altLang="zh-CN" dirty="0"/>
              <a:t> associated with </a:t>
            </a:r>
            <a:r>
              <a:rPr lang="en-US" altLang="zh-CN" i="1" dirty="0"/>
              <a:t>e</a:t>
            </a:r>
            <a:r>
              <a:rPr lang="en-US" altLang="zh-CN" dirty="0"/>
              <a:t> by </a:t>
            </a:r>
            <a:r>
              <a:rPr lang="en-US" altLang="zh-CN" i="1" dirty="0"/>
              <a:t>d</a:t>
            </a:r>
            <a:r>
              <a:rPr lang="en-US" altLang="zh-CN" dirty="0"/>
              <a:t>(</a:t>
            </a:r>
            <a:r>
              <a:rPr lang="en-US" altLang="zh-CN" i="1" dirty="0" err="1">
                <a:sym typeface="Symbol" panose="05050102010706020507" pitchFamily="18" charset="2"/>
              </a:rPr>
              <a:t>x</a:t>
            </a:r>
            <a:r>
              <a:rPr lang="en-US" altLang="zh-CN" i="1" baseline="-25000" dirty="0" err="1">
                <a:sym typeface="Symbol" panose="05050102010706020507" pitchFamily="18" charset="2"/>
              </a:rPr>
              <a:t>t</a:t>
            </a:r>
            <a:r>
              <a:rPr lang="en-US" altLang="zh-CN" dirty="0"/>
              <a:t>) = </a:t>
            </a:r>
            <a:r>
              <a:rPr lang="en-US" altLang="zh-CN" i="1" dirty="0"/>
              <a:t>b</a:t>
            </a:r>
            <a:endParaRPr lang="en-US" altLang="zh-CN" i="1" dirty="0"/>
          </a:p>
          <a:p>
            <a:pPr marL="0" indent="0">
              <a:buNone/>
            </a:pPr>
            <a:endParaRPr lang="en-US" altLang="zh-CN" dirty="0"/>
          </a:p>
        </p:txBody>
      </p:sp>
      <p:sp>
        <p:nvSpPr>
          <p:cNvPr id="4" name="文本框 3"/>
          <p:cNvSpPr txBox="1"/>
          <p:nvPr/>
        </p:nvSpPr>
        <p:spPr>
          <a:xfrm>
            <a:off x="81803" y="126484"/>
            <a:ext cx="6121400" cy="523220"/>
          </a:xfrm>
          <a:prstGeom prst="rect">
            <a:avLst/>
          </a:prstGeom>
          <a:noFill/>
        </p:spPr>
        <p:txBody>
          <a:bodyPr wrap="square">
            <a:spAutoFit/>
          </a:bodyPr>
          <a:lstStyle/>
          <a:p>
            <a:r>
              <a:rPr lang="en-US" altLang="zh-CN" sz="2800" dirty="0"/>
              <a:t>Maximum  likelihood technique</a:t>
            </a:r>
            <a:endParaRPr lang="zh-CN" altLang="en-US" sz="28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zh-CN" altLang="en-US" sz="3200" b="1" dirty="0">
                <a:sym typeface="+mn-ea"/>
              </a:rPr>
              <a:t>期中考试内容</a:t>
            </a:r>
            <a:r>
              <a:rPr lang="en-US" altLang="zh-CN" sz="3200" b="1" dirty="0">
                <a:sym typeface="+mn-ea"/>
              </a:rPr>
              <a:t>-5</a:t>
            </a:r>
            <a:endParaRPr lang="en-US" altLang="zh-CN" sz="3200" b="1" dirty="0">
              <a:sym typeface="+mn-ea"/>
            </a:endParaRPr>
          </a:p>
        </p:txBody>
      </p:sp>
      <mc:AlternateContent xmlns:mc="http://schemas.openxmlformats.org/markup-compatibility/2006">
        <mc:Choice xmlns:a14="http://schemas.microsoft.com/office/drawing/2010/main" Requires="a14">
          <p:sp>
            <p:nvSpPr>
              <p:cNvPr id="2" name="内容占位符 2"/>
              <p:cNvSpPr txBox="1"/>
              <p:nvPr/>
            </p:nvSpPr>
            <p:spPr>
              <a:xfrm>
                <a:off x="210045" y="949910"/>
                <a:ext cx="11863586" cy="5823751"/>
              </a:xfrm>
              <a:prstGeom prst="rect">
                <a:avLst/>
              </a:prstGeom>
            </p:spPr>
            <p:txBody>
              <a:bodyPr>
                <a:no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l">
                  <a:buNone/>
                  <a:tabLst>
                    <a:tab pos="428625" algn="l"/>
                  </a:tabLst>
                </a:pPr>
                <a:r>
                  <a:rPr lang="en-US" altLang="zh-CN" sz="1700" kern="100" dirty="0">
                    <a:latin typeface="Calibri" charset="0"/>
                    <a:ea typeface="宋体" pitchFamily="2" charset="-122"/>
                    <a:cs typeface="Times New Roman" panose="02020603050405020304" pitchFamily="18" charset="0"/>
                  </a:rPr>
                  <a:t>5</a:t>
                </a:r>
                <a:r>
                  <a:rPr lang="en-US" altLang="zh-CN" sz="1700" kern="100" dirty="0">
                    <a:effectLst/>
                    <a:latin typeface="Calibri" charset="0"/>
                    <a:ea typeface="宋体" pitchFamily="2" charset="-122"/>
                    <a:cs typeface="Times New Roman" panose="02020603050405020304" pitchFamily="18" charset="0"/>
                  </a:rPr>
                  <a:t>.</a:t>
                </a:r>
                <a:r>
                  <a:rPr lang="zh-CN" altLang="en-US" sz="1700" kern="100" dirty="0">
                    <a:effectLst/>
                    <a:latin typeface="Calibri" charset="0"/>
                    <a:ea typeface="宋体" pitchFamily="2" charset="-122"/>
                    <a:cs typeface="Times New Roman" panose="02020603050405020304" pitchFamily="18" charset="0"/>
                  </a:rPr>
                  <a:t> </a:t>
                </a:r>
                <a:r>
                  <a:rPr lang="en-US" altLang="zh-CN" sz="1700" kern="100" dirty="0">
                    <a:effectLst/>
                    <a:latin typeface="Calibri" charset="0"/>
                    <a:ea typeface="宋体" pitchFamily="2" charset="-122"/>
                    <a:cs typeface="Times New Roman" panose="02020603050405020304" pitchFamily="18" charset="0"/>
                  </a:rPr>
                  <a:t>[5 points] [10 points] Let G be the set of {x | x </a:t>
                </a:r>
                <a:r>
                  <a:rPr lang="zh-CN" altLang="zh-CN" sz="1700" kern="100" dirty="0">
                    <a:effectLst/>
                    <a:latin typeface="Calibri" charset="0"/>
                    <a:ea typeface="宋体" pitchFamily="2" charset="-122"/>
                    <a:cs typeface="Times New Roman" panose="02020603050405020304" pitchFamily="18" charset="0"/>
                  </a:rPr>
                  <a:t>∈</a:t>
                </a:r>
                <a:r>
                  <a:rPr lang="en-US" altLang="zh-CN" sz="1700" kern="100" dirty="0">
                    <a:effectLst/>
                    <a:latin typeface="Calibri" charset="0"/>
                    <a:ea typeface="宋体" pitchFamily="2" charset="-122"/>
                    <a:cs typeface="Times New Roman" panose="02020603050405020304" pitchFamily="18" charset="0"/>
                  </a:rPr>
                  <a:t> R and x </a:t>
                </a:r>
                <a:r>
                  <a:rPr lang="zh-CN" altLang="zh-CN" sz="1700" kern="100" dirty="0">
                    <a:effectLst/>
                    <a:latin typeface="Calibri" charset="0"/>
                    <a:ea typeface="宋体" pitchFamily="2" charset="-122"/>
                    <a:cs typeface="Times New Roman" panose="02020603050405020304" pitchFamily="18" charset="0"/>
                  </a:rPr>
                  <a:t>≠</a:t>
                </a:r>
                <a:r>
                  <a:rPr lang="en-US" altLang="zh-CN" sz="1700" kern="100" dirty="0">
                    <a:effectLst/>
                    <a:latin typeface="Calibri" charset="0"/>
                    <a:ea typeface="宋体" pitchFamily="2" charset="-122"/>
                    <a:cs typeface="Times New Roman" panose="02020603050405020304" pitchFamily="18" charset="0"/>
                  </a:rPr>
                  <a:t> -1} and </a:t>
                </a:r>
                <a:r>
                  <a:rPr lang="en-US" altLang="zh-CN" sz="1700" i="1" kern="100" dirty="0">
                    <a:effectLst/>
                    <a:latin typeface="Calibri" charset="0"/>
                    <a:ea typeface="宋体" pitchFamily="2" charset="-122"/>
                    <a:cs typeface="Times New Roman" panose="02020603050405020304" pitchFamily="18" charset="0"/>
                  </a:rPr>
                  <a:t>a*b = </a:t>
                </a:r>
                <a:r>
                  <a:rPr lang="en-US" altLang="zh-CN" sz="1700" i="1" kern="100" dirty="0" err="1">
                    <a:effectLst/>
                    <a:latin typeface="Calibri" charset="0"/>
                    <a:ea typeface="宋体" pitchFamily="2" charset="-122"/>
                    <a:cs typeface="Times New Roman" panose="02020603050405020304" pitchFamily="18" charset="0"/>
                  </a:rPr>
                  <a:t>a+b+ab</a:t>
                </a:r>
                <a:r>
                  <a:rPr lang="en-US" altLang="zh-CN" sz="1700" kern="100" dirty="0">
                    <a:effectLst/>
                    <a:latin typeface="Calibri" charset="0"/>
                    <a:ea typeface="宋体" pitchFamily="2" charset="-122"/>
                    <a:cs typeface="Times New Roman" panose="02020603050405020304" pitchFamily="18" charset="0"/>
                  </a:rPr>
                  <a:t>. </a:t>
                </a:r>
                <a:endParaRPr lang="zh-CN" altLang="zh-CN" sz="1700" kern="100" dirty="0">
                  <a:effectLst/>
                  <a:latin typeface="Calibri" charset="0"/>
                  <a:ea typeface="宋体" pitchFamily="2" charset="-122"/>
                  <a:cs typeface="Times New Roman" panose="02020603050405020304" pitchFamily="18" charset="0"/>
                </a:endParaRPr>
              </a:p>
              <a:p>
                <a:pPr marL="742950" lvl="1" indent="-285750" algn="l">
                  <a:buFont typeface="+mj-lt"/>
                  <a:buAutoNum type="alphaLcParenR"/>
                  <a:tabLst>
                    <a:tab pos="733425" algn="l"/>
                  </a:tabLst>
                </a:pPr>
                <a:r>
                  <a:rPr lang="en-US" altLang="zh-CN" sz="1700" kern="100" dirty="0">
                    <a:effectLst/>
                    <a:latin typeface="Times New Roman" panose="02020603050405020304" pitchFamily="18" charset="0"/>
                    <a:ea typeface="宋体" pitchFamily="2" charset="-122"/>
                  </a:rPr>
                  <a:t>Show (</a:t>
                </a:r>
                <a:r>
                  <a:rPr lang="en-US" altLang="zh-CN" sz="1700" i="1" kern="100" dirty="0">
                    <a:effectLst/>
                    <a:latin typeface="Times New Roman" panose="02020603050405020304" pitchFamily="18" charset="0"/>
                    <a:ea typeface="宋体" pitchFamily="2" charset="-122"/>
                  </a:rPr>
                  <a:t>G</a:t>
                </a:r>
                <a:r>
                  <a:rPr lang="en-US" altLang="zh-CN" sz="1700" kern="100" dirty="0">
                    <a:effectLst/>
                    <a:latin typeface="Times New Roman" panose="02020603050405020304" pitchFamily="18" charset="0"/>
                    <a:ea typeface="宋体" pitchFamily="2" charset="-122"/>
                  </a:rPr>
                  <a:t>, *) is a semigroup. (4points)</a:t>
                </a:r>
                <a:endParaRPr lang="zh-CN" altLang="zh-CN" sz="1700" kern="100" dirty="0">
                  <a:effectLst/>
                  <a:latin typeface="Times New Roman" panose="02020603050405020304" pitchFamily="18" charset="0"/>
                  <a:ea typeface="宋体" pitchFamily="2" charset="-122"/>
                </a:endParaRPr>
              </a:p>
              <a:p>
                <a:pPr marL="742950" lvl="1" indent="-285750" algn="l">
                  <a:buFont typeface="+mj-lt"/>
                  <a:buAutoNum type="alphaLcParenR"/>
                  <a:tabLst>
                    <a:tab pos="733425" algn="l"/>
                  </a:tabLst>
                </a:pPr>
                <a:r>
                  <a:rPr lang="en-US" altLang="zh-CN" sz="1700" kern="100" dirty="0">
                    <a:effectLst/>
                    <a:latin typeface="Times New Roman" panose="02020603050405020304" pitchFamily="18" charset="0"/>
                    <a:ea typeface="宋体" pitchFamily="2" charset="-122"/>
                  </a:rPr>
                  <a:t>Show (</a:t>
                </a:r>
                <a:r>
                  <a:rPr lang="en-US" altLang="zh-CN" sz="1700" i="1" kern="100" dirty="0">
                    <a:effectLst/>
                    <a:latin typeface="Times New Roman" panose="02020603050405020304" pitchFamily="18" charset="0"/>
                    <a:ea typeface="宋体" pitchFamily="2" charset="-122"/>
                  </a:rPr>
                  <a:t>G</a:t>
                </a:r>
                <a:r>
                  <a:rPr lang="en-US" altLang="zh-CN" sz="1700" kern="100" dirty="0">
                    <a:effectLst/>
                    <a:latin typeface="Times New Roman" panose="02020603050405020304" pitchFamily="18" charset="0"/>
                    <a:ea typeface="宋体" pitchFamily="2" charset="-122"/>
                  </a:rPr>
                  <a:t>, *) is a group. (4points)</a:t>
                </a:r>
                <a:endParaRPr lang="zh-CN" altLang="zh-CN" sz="1700" kern="100" dirty="0">
                  <a:effectLst/>
                  <a:latin typeface="Times New Roman" panose="02020603050405020304" pitchFamily="18" charset="0"/>
                  <a:ea typeface="宋体" pitchFamily="2" charset="-122"/>
                </a:endParaRPr>
              </a:p>
              <a:p>
                <a:pPr marL="742950" lvl="1" indent="-285750" algn="l">
                  <a:buFont typeface="+mj-lt"/>
                  <a:buAutoNum type="alphaLcParenR"/>
                  <a:tabLst>
                    <a:tab pos="733425" algn="l"/>
                  </a:tabLst>
                </a:pPr>
                <a:r>
                  <a:rPr lang="en-US" altLang="zh-CN" sz="1700" kern="100" dirty="0">
                    <a:effectLst/>
                    <a:latin typeface="Times New Roman" panose="02020603050405020304" pitchFamily="18" charset="0"/>
                    <a:ea typeface="宋体" pitchFamily="2" charset="-122"/>
                  </a:rPr>
                  <a:t>Determine (</a:t>
                </a:r>
                <a:r>
                  <a:rPr lang="en-US" altLang="zh-CN" sz="1700" i="1" kern="100" dirty="0">
                    <a:effectLst/>
                    <a:latin typeface="Times New Roman" panose="02020603050405020304" pitchFamily="18" charset="0"/>
                    <a:ea typeface="宋体" pitchFamily="2" charset="-122"/>
                  </a:rPr>
                  <a:t>G</a:t>
                </a:r>
                <a:r>
                  <a:rPr lang="en-US" altLang="zh-CN" sz="1700" kern="100" dirty="0">
                    <a:effectLst/>
                    <a:latin typeface="Times New Roman" panose="02020603050405020304" pitchFamily="18" charset="0"/>
                    <a:ea typeface="宋体" pitchFamily="2" charset="-122"/>
                  </a:rPr>
                  <a:t>, *) is Abelian or not. (2poins)</a:t>
                </a:r>
                <a:endParaRPr lang="zh-CN" altLang="zh-CN" sz="1700" kern="100" dirty="0">
                  <a:effectLst/>
                  <a:latin typeface="Times New Roman" panose="02020603050405020304" pitchFamily="18" charset="0"/>
                  <a:ea typeface="宋体" pitchFamily="2" charset="-122"/>
                </a:endParaRPr>
              </a:p>
              <a:p>
                <a:pPr algn="just"/>
                <a:r>
                  <a:rPr lang="zh-CN" altLang="zh-CN" sz="1700" kern="100" dirty="0">
                    <a:solidFill>
                      <a:srgbClr val="0070C0"/>
                    </a:solidFill>
                    <a:effectLst/>
                    <a:latin typeface="Times New Roman" panose="02020603050405020304" pitchFamily="18" charset="0"/>
                    <a:ea typeface="宋体" pitchFamily="2" charset="-122"/>
                  </a:rPr>
                  <a:t>（</a:t>
                </a:r>
                <a:r>
                  <a:rPr lang="en-US" altLang="zh-CN" sz="1700" kern="100" dirty="0">
                    <a:solidFill>
                      <a:srgbClr val="0070C0"/>
                    </a:solidFill>
                    <a:effectLst/>
                    <a:latin typeface="Times New Roman" panose="02020603050405020304" pitchFamily="18" charset="0"/>
                    <a:ea typeface="宋体" pitchFamily="2" charset="-122"/>
                  </a:rPr>
                  <a:t>b</a:t>
                </a:r>
                <a:r>
                  <a:rPr lang="zh-CN" altLang="zh-CN" sz="1700" kern="100" dirty="0">
                    <a:solidFill>
                      <a:srgbClr val="0070C0"/>
                    </a:solidFill>
                    <a:effectLst/>
                    <a:latin typeface="Times New Roman" panose="02020603050405020304" pitchFamily="18" charset="0"/>
                    <a:ea typeface="宋体" pitchFamily="2" charset="-122"/>
                  </a:rPr>
                  <a:t>）证明</a:t>
                </a:r>
                <a:endParaRPr lang="zh-CN" altLang="zh-CN" sz="1700" kern="100" dirty="0">
                  <a:effectLst/>
                  <a:latin typeface="Times New Roman" panose="02020603050405020304" pitchFamily="18" charset="0"/>
                  <a:ea typeface="宋体" pitchFamily="2" charset="-122"/>
                </a:endParaRPr>
              </a:p>
              <a:p>
                <a:pPr algn="just"/>
                <a:r>
                  <a:rPr lang="zh-CN" altLang="zh-CN" sz="1700" kern="100" dirty="0">
                    <a:solidFill>
                      <a:srgbClr val="0070C0"/>
                    </a:solidFill>
                    <a:latin typeface="Times New Roman" panose="02020603050405020304" pitchFamily="18" charset="0"/>
                    <a:ea typeface="宋体" pitchFamily="2" charset="-122"/>
                  </a:rPr>
                  <a:t>③ 证明存在单位元：</a:t>
                </a:r>
                <a:r>
                  <a:rPr lang="en-US" altLang="zh-CN" sz="1700" kern="100" dirty="0">
                    <a:solidFill>
                      <a:srgbClr val="0070C0"/>
                    </a:solidFill>
                    <a:latin typeface="Times New Roman" panose="02020603050405020304" pitchFamily="18" charset="0"/>
                    <a:ea typeface="宋体" pitchFamily="2" charset="-122"/>
                  </a:rPr>
                  <a:t>(2</a:t>
                </a:r>
                <a:r>
                  <a:rPr lang="zh-CN" altLang="zh-CN" sz="1700" kern="100" dirty="0">
                    <a:solidFill>
                      <a:srgbClr val="0070C0"/>
                    </a:solidFill>
                    <a:latin typeface="Times New Roman" panose="02020603050405020304" pitchFamily="18" charset="0"/>
                    <a:ea typeface="宋体" pitchFamily="2" charset="-122"/>
                  </a:rPr>
                  <a:t>分</a:t>
                </a:r>
                <a:r>
                  <a:rPr lang="en-US" altLang="zh-CN" sz="1700" kern="100" dirty="0">
                    <a:solidFill>
                      <a:srgbClr val="0070C0"/>
                    </a:solidFill>
                    <a:latin typeface="Times New Roman" panose="02020603050405020304" pitchFamily="18" charset="0"/>
                    <a:ea typeface="宋体" pitchFamily="2" charset="-122"/>
                  </a:rPr>
                  <a:t>)</a:t>
                </a:r>
                <a:endParaRPr lang="zh-CN" altLang="zh-CN" sz="1700" kern="100" dirty="0">
                  <a:solidFill>
                    <a:srgbClr val="0070C0"/>
                  </a:solidFill>
                  <a:latin typeface="Times New Roman" panose="02020603050405020304" pitchFamily="18" charset="0"/>
                  <a:ea typeface="宋体" pitchFamily="2" charset="-122"/>
                </a:endParaRPr>
              </a:p>
              <a:p>
                <a:pPr>
                  <a:spcBef>
                    <a:spcPts val="900"/>
                  </a:spcBef>
                  <a:spcAft>
                    <a:spcPts val="900"/>
                  </a:spcAft>
                </a:pPr>
                <a14:m>
                  <m:oMath xmlns:m="http://schemas.openxmlformats.org/officeDocument/2006/math">
                    <m:m>
                      <m:mPr>
                        <m:mcs>
                          <m:mc>
                            <m:mcPr>
                              <m:count m:val="2"/>
                              <m:mcJc m:val="center"/>
                            </m:mcPr>
                          </m:mc>
                        </m:mcs>
                        <m:plcHide m:val="on"/>
                        <m:ctrlPr>
                          <a:rPr lang="zh-CN" altLang="zh-CN" sz="1700" kern="100">
                            <a:solidFill>
                              <a:srgbClr val="0070C0"/>
                            </a:solidFill>
                          </a:rPr>
                        </m:ctrlPr>
                      </m:mPr>
                      <m:mr>
                        <m:e>
                          <m:r>
                            <a:rPr lang="en-US" altLang="zh-CN" sz="1700" kern="100">
                              <a:solidFill>
                                <a:srgbClr val="0070C0"/>
                              </a:solidFill>
                              <a:latin typeface="DejaVu Math TeX Gyre" panose="02000503000000000000" charset="0"/>
                            </a:rPr>
                            <m:t>∵</m:t>
                          </m:r>
                        </m:e>
                        <m:e>
                          <m:r>
                            <a:rPr lang="en-US" altLang="zh-CN" sz="1700" kern="100">
                              <a:solidFill>
                                <a:srgbClr val="0070C0"/>
                              </a:solidFill>
                              <a:latin typeface="DejaVu Math TeX Gyre" panose="02000503000000000000" charset="0"/>
                            </a:rPr>
                            <m:t>𝑎</m:t>
                          </m:r>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0</m:t>
                          </m:r>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𝑎</m:t>
                          </m:r>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0</m:t>
                          </m:r>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0</m:t>
                          </m:r>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𝑎</m:t>
                          </m:r>
                        </m:e>
                      </m:mr>
                      <m:mr>
                        <m:e/>
                        <m:e>
                          <m:r>
                            <a:rPr lang="en-US" altLang="zh-CN" sz="1700" kern="100">
                              <a:solidFill>
                                <a:srgbClr val="0070C0"/>
                              </a:solidFill>
                              <a:latin typeface="DejaVu Math TeX Gyre" panose="02000503000000000000" charset="0"/>
                            </a:rPr>
                            <m:t>0</m:t>
                          </m:r>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𝑎</m:t>
                          </m:r>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0</m:t>
                          </m:r>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𝑎</m:t>
                          </m:r>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0</m:t>
                          </m:r>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𝑎</m:t>
                          </m:r>
                        </m:e>
                      </m:mr>
                      <m:mr>
                        <m:e>
                          <m:r>
                            <a:rPr lang="en-US" altLang="zh-CN" sz="1700" kern="100">
                              <a:solidFill>
                                <a:srgbClr val="0070C0"/>
                              </a:solidFill>
                              <a:latin typeface="DejaVu Math TeX Gyre" panose="02000503000000000000" charset="0"/>
                            </a:rPr>
                            <m:t>∴</m:t>
                          </m:r>
                        </m:e>
                        <m:e>
                          <m:r>
                            <a:rPr lang="en-US" altLang="zh-CN" sz="1700" kern="100">
                              <a:solidFill>
                                <a:srgbClr val="0070C0"/>
                              </a:solidFill>
                              <a:latin typeface="DejaVu Math TeX Gyre" panose="02000503000000000000" charset="0"/>
                            </a:rPr>
                            <m:t>0</m:t>
                          </m:r>
                          <m:r>
                            <a:rPr lang="en-US" altLang="zh-CN" sz="1700" kern="100">
                              <a:solidFill>
                                <a:srgbClr val="0070C0"/>
                              </a:solidFill>
                              <a:latin typeface="DejaVu Math TeX Gyre" panose="02000503000000000000" charset="0"/>
                            </a:rPr>
                            <m:t>是单位元</m:t>
                          </m:r>
                        </m:e>
                      </m:mr>
                    </m:m>
                  </m:oMath>
                </a14:m>
                <a:endParaRPr lang="zh-CN" altLang="zh-CN" sz="1700" kern="100" dirty="0">
                  <a:solidFill>
                    <a:srgbClr val="0070C0"/>
                  </a:solidFill>
                  <a:latin typeface="Times New Roman" panose="02020603050405020304" pitchFamily="18" charset="0"/>
                  <a:ea typeface="宋体" pitchFamily="2" charset="-122"/>
                </a:endParaRPr>
              </a:p>
              <a:p>
                <a:pPr algn="just"/>
                <a:r>
                  <a:rPr lang="zh-CN" altLang="zh-CN" sz="1700" kern="100" dirty="0">
                    <a:solidFill>
                      <a:srgbClr val="0070C0"/>
                    </a:solidFill>
                    <a:latin typeface="Times New Roman" panose="02020603050405020304" pitchFamily="18" charset="0"/>
                    <a:ea typeface="宋体" pitchFamily="2" charset="-122"/>
                  </a:rPr>
                  <a:t>④ 证明存在逆元：（</a:t>
                </a:r>
                <a:r>
                  <a:rPr lang="en-US" altLang="zh-CN" sz="1700" kern="100" dirty="0">
                    <a:solidFill>
                      <a:srgbClr val="0070C0"/>
                    </a:solidFill>
                    <a:latin typeface="Times New Roman" panose="02020603050405020304" pitchFamily="18" charset="0"/>
                    <a:ea typeface="宋体" pitchFamily="2" charset="-122"/>
                  </a:rPr>
                  <a:t>2</a:t>
                </a:r>
                <a:r>
                  <a:rPr lang="zh-CN" altLang="zh-CN" sz="1700" kern="100" dirty="0">
                    <a:solidFill>
                      <a:srgbClr val="0070C0"/>
                    </a:solidFill>
                    <a:latin typeface="Times New Roman" panose="02020603050405020304" pitchFamily="18" charset="0"/>
                    <a:ea typeface="宋体" pitchFamily="2" charset="-122"/>
                  </a:rPr>
                  <a:t>分）</a:t>
                </a:r>
                <a:endParaRPr lang="zh-CN" altLang="zh-CN" sz="1700" kern="100" dirty="0">
                  <a:solidFill>
                    <a:srgbClr val="0070C0"/>
                  </a:solidFill>
                  <a:latin typeface="Times New Roman" panose="02020603050405020304" pitchFamily="18" charset="0"/>
                  <a:ea typeface="宋体" pitchFamily="2" charset="-122"/>
                </a:endParaRPr>
              </a:p>
              <a:p>
                <a:pPr>
                  <a:spcBef>
                    <a:spcPts val="900"/>
                  </a:spcBef>
                  <a:spcAft>
                    <a:spcPts val="900"/>
                  </a:spcAft>
                </a:pPr>
                <a14:m>
                  <m:oMath xmlns:m="http://schemas.openxmlformats.org/officeDocument/2006/math">
                    <m:m>
                      <m:mPr>
                        <m:mcs>
                          <m:mc>
                            <m:mcPr>
                              <m:count m:val="2"/>
                              <m:mcJc m:val="center"/>
                            </m:mcPr>
                          </m:mc>
                        </m:mcs>
                        <m:plcHide m:val="on"/>
                        <m:ctrlPr>
                          <a:rPr lang="zh-CN" altLang="zh-CN" sz="1700" kern="100">
                            <a:solidFill>
                              <a:srgbClr val="0070C0"/>
                            </a:solidFill>
                          </a:rPr>
                        </m:ctrlPr>
                      </m:mPr>
                      <m:mr>
                        <m:e>
                          <m:r>
                            <a:rPr lang="en-US" altLang="zh-CN" sz="1700" kern="100">
                              <a:solidFill>
                                <a:srgbClr val="0070C0"/>
                              </a:solidFill>
                              <a:latin typeface="DejaVu Math TeX Gyre" panose="02000503000000000000" charset="0"/>
                            </a:rPr>
                            <m:t>单位元是</m:t>
                          </m:r>
                          <m:r>
                            <a:rPr lang="en-US" altLang="zh-CN" sz="1700" kern="100">
                              <a:solidFill>
                                <a:srgbClr val="0070C0"/>
                              </a:solidFill>
                              <a:latin typeface="DejaVu Math TeX Gyre" panose="02000503000000000000" charset="0"/>
                            </a:rPr>
                            <m:t>0</m:t>
                          </m:r>
                          <m:r>
                            <a:rPr lang="en-US" altLang="zh-CN" sz="1700" kern="100">
                              <a:solidFill>
                                <a:srgbClr val="0070C0"/>
                              </a:solidFill>
                              <a:latin typeface="DejaVu Math TeX Gyre" panose="02000503000000000000" charset="0"/>
                            </a:rPr>
                            <m:t>，令</m:t>
                          </m:r>
                        </m:e>
                        <m:e>
                          <m:r>
                            <a:rPr lang="en-US" altLang="zh-CN" sz="1700" kern="100">
                              <a:solidFill>
                                <a:srgbClr val="0070C0"/>
                              </a:solidFill>
                              <a:latin typeface="DejaVu Math TeX Gyre" panose="02000503000000000000" charset="0"/>
                            </a:rPr>
                            <m:t>𝑎</m:t>
                          </m:r>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𝑏</m:t>
                          </m:r>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𝑎</m:t>
                          </m:r>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𝑏</m:t>
                          </m:r>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𝑎𝑏</m:t>
                          </m:r>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0</m:t>
                          </m:r>
                        </m:e>
                      </m:mr>
                      <m:mr>
                        <m:e>
                          <m:r>
                            <a:rPr lang="en-US" altLang="zh-CN" sz="1700" kern="100">
                              <a:solidFill>
                                <a:srgbClr val="0070C0"/>
                              </a:solidFill>
                              <a:latin typeface="DejaVu Math TeX Gyre" panose="02000503000000000000" charset="0"/>
                            </a:rPr>
                            <m:t>则</m:t>
                          </m:r>
                        </m:e>
                        <m:e>
                          <m:r>
                            <a:rPr lang="en-US" altLang="zh-CN" sz="1700" kern="100">
                              <a:solidFill>
                                <a:srgbClr val="0070C0"/>
                              </a:solidFill>
                              <a:latin typeface="DejaVu Math TeX Gyre" panose="02000503000000000000" charset="0"/>
                            </a:rPr>
                            <m:t>𝑏</m:t>
                          </m:r>
                          <m:r>
                            <a:rPr lang="en-US" altLang="zh-CN" sz="1700" kern="100">
                              <a:solidFill>
                                <a:srgbClr val="0070C0"/>
                              </a:solidFill>
                              <a:latin typeface="DejaVu Math TeX Gyre" panose="02000503000000000000" charset="0"/>
                            </a:rPr>
                            <m:t>=−</m:t>
                          </m:r>
                          <m:f>
                            <m:fPr>
                              <m:ctrlPr>
                                <a:rPr lang="zh-CN" altLang="zh-CN" sz="1700" kern="100">
                                  <a:solidFill>
                                    <a:srgbClr val="0070C0"/>
                                  </a:solidFill>
                                </a:rPr>
                              </m:ctrlPr>
                            </m:fPr>
                            <m:num>
                              <m:r>
                                <a:rPr lang="en-US" altLang="zh-CN" sz="1700" kern="100">
                                  <a:solidFill>
                                    <a:srgbClr val="0070C0"/>
                                  </a:solidFill>
                                  <a:latin typeface="DejaVu Math TeX Gyre" panose="02000503000000000000" charset="0"/>
                                </a:rPr>
                                <m:t>𝑎</m:t>
                              </m:r>
                            </m:num>
                            <m:den>
                              <m:r>
                                <a:rPr lang="en-US" altLang="zh-CN" sz="1700" kern="100">
                                  <a:solidFill>
                                    <a:srgbClr val="0070C0"/>
                                  </a:solidFill>
                                  <a:latin typeface="DejaVu Math TeX Gyre" panose="02000503000000000000" charset="0"/>
                                </a:rPr>
                                <m:t>𝑎</m:t>
                              </m:r>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1</m:t>
                              </m:r>
                            </m:den>
                          </m:f>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𝑎</m:t>
                          </m:r>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1</m:t>
                          </m:r>
                        </m:e>
                      </m:mr>
                      <m:mr>
                        <m:e>
                          <m:r>
                            <a:rPr lang="en-US" altLang="zh-CN" sz="1700" kern="100">
                              <a:solidFill>
                                <a:srgbClr val="0070C0"/>
                              </a:solidFill>
                              <a:latin typeface="DejaVu Math TeX Gyre" panose="02000503000000000000" charset="0"/>
                            </a:rPr>
                            <m:t>故：</m:t>
                          </m:r>
                        </m:e>
                        <m:e>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𝑎</m:t>
                          </m:r>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𝐺</m:t>
                          </m:r>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𝑏</m:t>
                          </m:r>
                          <m:r>
                            <a:rPr lang="en-US" altLang="zh-CN" sz="1700" kern="100">
                              <a:solidFill>
                                <a:srgbClr val="0070C0"/>
                              </a:solidFill>
                              <a:latin typeface="DejaVu Math TeX Gyre" panose="02000503000000000000" charset="0"/>
                            </a:rPr>
                            <m:t>=−</m:t>
                          </m:r>
                          <m:f>
                            <m:fPr>
                              <m:ctrlPr>
                                <a:rPr lang="zh-CN" altLang="zh-CN" sz="1700" kern="100">
                                  <a:solidFill>
                                    <a:srgbClr val="0070C0"/>
                                  </a:solidFill>
                                </a:rPr>
                              </m:ctrlPr>
                            </m:fPr>
                            <m:num>
                              <m:r>
                                <a:rPr lang="en-US" altLang="zh-CN" sz="1700" kern="100">
                                  <a:solidFill>
                                    <a:srgbClr val="0070C0"/>
                                  </a:solidFill>
                                  <a:latin typeface="DejaVu Math TeX Gyre" panose="02000503000000000000" charset="0"/>
                                </a:rPr>
                                <m:t>𝑎</m:t>
                              </m:r>
                            </m:num>
                            <m:den>
                              <m:r>
                                <a:rPr lang="en-US" altLang="zh-CN" sz="1700" kern="100">
                                  <a:solidFill>
                                    <a:srgbClr val="0070C0"/>
                                  </a:solidFill>
                                  <a:latin typeface="DejaVu Math TeX Gyre" panose="02000503000000000000" charset="0"/>
                                </a:rPr>
                                <m:t>𝑎</m:t>
                              </m:r>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1</m:t>
                              </m:r>
                            </m:den>
                          </m:f>
                          <m:r>
                            <a:rPr lang="en-US" altLang="zh-CN" sz="1700" kern="100">
                              <a:solidFill>
                                <a:srgbClr val="0070C0"/>
                              </a:solidFill>
                              <a:latin typeface="DejaVu Math TeX Gyre" panose="02000503000000000000" charset="0"/>
                            </a:rPr>
                            <m:t>是</m:t>
                          </m:r>
                          <m:r>
                            <a:rPr lang="en-US" altLang="zh-CN" sz="1700" kern="100">
                              <a:solidFill>
                                <a:srgbClr val="0070C0"/>
                              </a:solidFill>
                              <a:latin typeface="DejaVu Math TeX Gyre" panose="02000503000000000000" charset="0"/>
                            </a:rPr>
                            <m:t>𝑎</m:t>
                          </m:r>
                          <m:r>
                            <a:rPr lang="en-US" altLang="zh-CN" sz="1700" kern="100">
                              <a:solidFill>
                                <a:srgbClr val="0070C0"/>
                              </a:solidFill>
                              <a:latin typeface="DejaVu Math TeX Gyre" panose="02000503000000000000" charset="0"/>
                            </a:rPr>
                            <m:t>的逆元</m:t>
                          </m:r>
                        </m:e>
                      </m:mr>
                    </m:m>
                  </m:oMath>
                </a14:m>
                <a:endParaRPr lang="zh-CN" altLang="zh-CN" sz="1700" kern="100" dirty="0">
                  <a:solidFill>
                    <a:srgbClr val="0070C0"/>
                  </a:solidFill>
                  <a:latin typeface="Times New Roman" panose="02020603050405020304" pitchFamily="18" charset="0"/>
                  <a:ea typeface="宋体" pitchFamily="2" charset="-122"/>
                </a:endParaRPr>
              </a:p>
              <a:p>
                <a:pPr algn="just"/>
                <a:r>
                  <a:rPr lang="zh-CN" altLang="zh-CN" sz="1700" kern="100" dirty="0">
                    <a:solidFill>
                      <a:srgbClr val="0070C0"/>
                    </a:solidFill>
                    <a:effectLst/>
                    <a:latin typeface="Times New Roman" panose="02020603050405020304" pitchFamily="18" charset="0"/>
                    <a:ea typeface="宋体" pitchFamily="2" charset="-122"/>
                  </a:rPr>
                  <a:t>结合（</a:t>
                </a:r>
                <a:r>
                  <a:rPr lang="en-US" altLang="zh-CN" sz="1700" kern="100" dirty="0">
                    <a:solidFill>
                      <a:srgbClr val="0070C0"/>
                    </a:solidFill>
                    <a:effectLst/>
                    <a:latin typeface="Times New Roman" panose="02020603050405020304" pitchFamily="18" charset="0"/>
                    <a:ea typeface="宋体" pitchFamily="2" charset="-122"/>
                  </a:rPr>
                  <a:t>1</a:t>
                </a:r>
                <a:r>
                  <a:rPr lang="zh-CN" altLang="zh-CN" sz="1700" kern="100" dirty="0">
                    <a:solidFill>
                      <a:srgbClr val="0070C0"/>
                    </a:solidFill>
                    <a:effectLst/>
                    <a:latin typeface="Times New Roman" panose="02020603050405020304" pitchFamily="18" charset="0"/>
                    <a:ea typeface="宋体" pitchFamily="2" charset="-122"/>
                  </a:rPr>
                  <a:t>）（</a:t>
                </a:r>
                <a:r>
                  <a:rPr lang="en-US" altLang="zh-CN" sz="1700" kern="100" dirty="0">
                    <a:solidFill>
                      <a:srgbClr val="0070C0"/>
                    </a:solidFill>
                    <a:effectLst/>
                    <a:latin typeface="Times New Roman" panose="02020603050405020304" pitchFamily="18" charset="0"/>
                    <a:ea typeface="宋体" pitchFamily="2" charset="-122"/>
                  </a:rPr>
                  <a:t>2</a:t>
                </a:r>
                <a:r>
                  <a:rPr lang="zh-CN" altLang="zh-CN" sz="1700" kern="100" dirty="0">
                    <a:solidFill>
                      <a:srgbClr val="0070C0"/>
                    </a:solidFill>
                    <a:effectLst/>
                    <a:latin typeface="Times New Roman" panose="02020603050405020304" pitchFamily="18" charset="0"/>
                    <a:ea typeface="宋体" pitchFamily="2" charset="-122"/>
                  </a:rPr>
                  <a:t>）（</a:t>
                </a:r>
                <a:r>
                  <a:rPr lang="en-US" altLang="zh-CN" sz="1700" kern="100" dirty="0">
                    <a:solidFill>
                      <a:srgbClr val="0070C0"/>
                    </a:solidFill>
                    <a:effectLst/>
                    <a:latin typeface="Times New Roman" panose="02020603050405020304" pitchFamily="18" charset="0"/>
                    <a:ea typeface="宋体" pitchFamily="2" charset="-122"/>
                  </a:rPr>
                  <a:t>3</a:t>
                </a:r>
                <a:r>
                  <a:rPr lang="zh-CN" altLang="zh-CN" sz="1700" kern="100" dirty="0">
                    <a:solidFill>
                      <a:srgbClr val="0070C0"/>
                    </a:solidFill>
                    <a:effectLst/>
                    <a:latin typeface="Times New Roman" panose="02020603050405020304" pitchFamily="18" charset="0"/>
                    <a:ea typeface="宋体" pitchFamily="2" charset="-122"/>
                  </a:rPr>
                  <a:t>）（</a:t>
                </a:r>
                <a:r>
                  <a:rPr lang="en-US" altLang="zh-CN" sz="1700" kern="100" dirty="0">
                    <a:solidFill>
                      <a:srgbClr val="0070C0"/>
                    </a:solidFill>
                    <a:effectLst/>
                    <a:latin typeface="Times New Roman" panose="02020603050405020304" pitchFamily="18" charset="0"/>
                    <a:ea typeface="宋体" pitchFamily="2" charset="-122"/>
                  </a:rPr>
                  <a:t>4</a:t>
                </a:r>
                <a:r>
                  <a:rPr lang="zh-CN" altLang="zh-CN" sz="1700" kern="100" dirty="0">
                    <a:solidFill>
                      <a:srgbClr val="0070C0"/>
                    </a:solidFill>
                    <a:effectLst/>
                    <a:latin typeface="Times New Roman" panose="02020603050405020304" pitchFamily="18" charset="0"/>
                    <a:ea typeface="宋体" pitchFamily="2" charset="-122"/>
                  </a:rPr>
                  <a:t>）知道知道</a:t>
                </a:r>
                <a:r>
                  <a:rPr lang="en-US" altLang="zh-CN" sz="1700" kern="100" dirty="0">
                    <a:solidFill>
                      <a:srgbClr val="0070C0"/>
                    </a:solidFill>
                    <a:effectLst/>
                    <a:latin typeface="Times New Roman" panose="02020603050405020304" pitchFamily="18" charset="0"/>
                    <a:ea typeface="宋体" pitchFamily="2" charset="-122"/>
                  </a:rPr>
                  <a:t>(G, *) is a group</a:t>
                </a:r>
                <a:endParaRPr lang="en-US" altLang="zh-CN" sz="1700" kern="100" dirty="0">
                  <a:solidFill>
                    <a:srgbClr val="0070C0"/>
                  </a:solidFill>
                  <a:effectLst/>
                  <a:latin typeface="Times New Roman" panose="02020603050405020304" pitchFamily="18" charset="0"/>
                  <a:ea typeface="宋体" pitchFamily="2" charset="-122"/>
                </a:endParaRPr>
              </a:p>
              <a:p>
                <a:pPr algn="just"/>
                <a:r>
                  <a:rPr lang="zh-CN" altLang="zh-CN" sz="1700" kern="100" dirty="0">
                    <a:solidFill>
                      <a:srgbClr val="0070C0"/>
                    </a:solidFill>
                    <a:effectLst/>
                    <a:latin typeface="Times New Roman" panose="02020603050405020304" pitchFamily="18" charset="0"/>
                    <a:ea typeface="宋体" pitchFamily="2" charset="-122"/>
                  </a:rPr>
                  <a:t>（</a:t>
                </a:r>
                <a:r>
                  <a:rPr lang="en-US" altLang="zh-CN" sz="1700" kern="100" dirty="0">
                    <a:solidFill>
                      <a:srgbClr val="0070C0"/>
                    </a:solidFill>
                    <a:latin typeface="Times New Roman" panose="02020603050405020304" pitchFamily="18" charset="0"/>
                    <a:ea typeface="宋体" pitchFamily="2" charset="-122"/>
                  </a:rPr>
                  <a:t>c</a:t>
                </a:r>
                <a:r>
                  <a:rPr lang="zh-CN" altLang="zh-CN" sz="1700" kern="100" dirty="0">
                    <a:solidFill>
                      <a:srgbClr val="0070C0"/>
                    </a:solidFill>
                    <a:effectLst/>
                    <a:latin typeface="Times New Roman" panose="02020603050405020304" pitchFamily="18" charset="0"/>
                    <a:ea typeface="宋体" pitchFamily="2" charset="-122"/>
                  </a:rPr>
                  <a:t>）证明</a:t>
                </a:r>
                <a:endParaRPr lang="zh-CN" altLang="zh-CN" sz="1700" kern="100" dirty="0">
                  <a:effectLst/>
                  <a:latin typeface="Times New Roman" panose="02020603050405020304" pitchFamily="18" charset="0"/>
                  <a:ea typeface="宋体" pitchFamily="2" charset="-122"/>
                </a:endParaRPr>
              </a:p>
              <a:p>
                <a:pPr algn="just"/>
                <a:r>
                  <a:rPr lang="zh-CN" altLang="zh-CN" sz="1700" kern="100" dirty="0">
                    <a:solidFill>
                      <a:srgbClr val="0070C0"/>
                    </a:solidFill>
                    <a:effectLst/>
                    <a:latin typeface="Times New Roman" panose="02020603050405020304" pitchFamily="18" charset="0"/>
                    <a:ea typeface="宋体" pitchFamily="2" charset="-122"/>
                    <a:cs typeface="宋体" pitchFamily="2" charset="-122"/>
                  </a:rPr>
                  <a:t>⑤</a:t>
                </a:r>
                <a:r>
                  <a:rPr lang="zh-CN" altLang="zh-CN" sz="1700" kern="100" dirty="0">
                    <a:solidFill>
                      <a:srgbClr val="0070C0"/>
                    </a:solidFill>
                    <a:effectLst/>
                    <a:latin typeface="Times New Roman" panose="02020603050405020304" pitchFamily="18" charset="0"/>
                    <a:ea typeface="宋体" pitchFamily="2" charset="-122"/>
                  </a:rPr>
                  <a:t> 证明交换性：（</a:t>
                </a:r>
                <a:r>
                  <a:rPr lang="en-US" altLang="zh-CN" sz="1700" kern="100" dirty="0">
                    <a:solidFill>
                      <a:srgbClr val="0070C0"/>
                    </a:solidFill>
                    <a:effectLst/>
                    <a:latin typeface="Times New Roman" panose="02020603050405020304" pitchFamily="18" charset="0"/>
                    <a:ea typeface="宋体" pitchFamily="2" charset="-122"/>
                  </a:rPr>
                  <a:t>2</a:t>
                </a:r>
                <a:r>
                  <a:rPr lang="zh-CN" altLang="zh-CN" sz="1700" kern="100" dirty="0">
                    <a:solidFill>
                      <a:srgbClr val="0070C0"/>
                    </a:solidFill>
                    <a:effectLst/>
                    <a:latin typeface="Times New Roman" panose="02020603050405020304" pitchFamily="18" charset="0"/>
                    <a:ea typeface="宋体" pitchFamily="2" charset="-122"/>
                  </a:rPr>
                  <a:t>分）</a:t>
                </a:r>
                <a:endParaRPr lang="zh-CN" altLang="zh-CN" sz="1700" kern="100" dirty="0">
                  <a:effectLst/>
                  <a:latin typeface="Times New Roman" panose="02020603050405020304" pitchFamily="18" charset="0"/>
                  <a:ea typeface="宋体" pitchFamily="2" charset="-122"/>
                </a:endParaRPr>
              </a:p>
              <a:p>
                <a:pPr algn="just"/>
                <a14:m>
                  <m:oMath xmlns:m="http://schemas.openxmlformats.org/officeDocument/2006/math">
                    <m:m>
                      <m:mPr>
                        <m:mcs>
                          <m:mc>
                            <m:mcPr>
                              <m:count m:val="1"/>
                              <m:mcJc m:val="center"/>
                            </m:mcPr>
                          </m:mc>
                        </m:mcs>
                        <m:plcHide m:val="on"/>
                        <m:ctrlPr>
                          <a:rPr lang="zh-CN" altLang="zh-CN" sz="1700" i="1" kern="100">
                            <a:solidFill>
                              <a:srgbClr val="0070C0"/>
                            </a:solidFill>
                            <a:effectLst/>
                            <a:latin typeface="Cambria Math" panose="02040503050406030204" pitchFamily="18" charset="0"/>
                            <a:ea typeface="Cambria Math" panose="02040503050406030204" pitchFamily="18" charset="0"/>
                          </a:rPr>
                        </m:ctrlPr>
                      </m:mPr>
                      <m:mr>
                        <m:e>
                          <m:r>
                            <a:rPr lang="en-US" altLang="zh-CN" sz="1700" i="1" kern="100">
                              <a:solidFill>
                                <a:srgbClr val="0070C0"/>
                              </a:solidFill>
                              <a:effectLst/>
                              <a:latin typeface="Cambria Math" panose="02040503050406030204" pitchFamily="18" charset="0"/>
                              <a:ea typeface="宋体" pitchFamily="2" charset="-122"/>
                            </a:rPr>
                            <m:t>𝑎</m:t>
                          </m:r>
                          <m:r>
                            <a:rPr lang="en-US" altLang="zh-CN" sz="1700" i="1" kern="100">
                              <a:solidFill>
                                <a:srgbClr val="0070C0"/>
                              </a:solidFill>
                              <a:effectLst/>
                              <a:latin typeface="Cambria Math" panose="02040503050406030204" pitchFamily="18" charset="0"/>
                              <a:ea typeface="宋体" pitchFamily="2" charset="-122"/>
                            </a:rPr>
                            <m:t>∗</m:t>
                          </m:r>
                          <m:r>
                            <a:rPr lang="en-US" altLang="zh-CN" sz="1700" i="1" kern="100">
                              <a:solidFill>
                                <a:srgbClr val="0070C0"/>
                              </a:solidFill>
                              <a:effectLst/>
                              <a:latin typeface="Cambria Math" panose="02040503050406030204" pitchFamily="18" charset="0"/>
                              <a:ea typeface="宋体" pitchFamily="2" charset="-122"/>
                            </a:rPr>
                            <m:t>𝑏</m:t>
                          </m:r>
                          <m:r>
                            <a:rPr lang="en-US" altLang="zh-CN" sz="1700" kern="100">
                              <a:solidFill>
                                <a:srgbClr val="0070C0"/>
                              </a:solidFill>
                              <a:effectLst/>
                              <a:latin typeface="Cambria Math" panose="02040503050406030204" pitchFamily="18" charset="0"/>
                              <a:ea typeface="宋体" pitchFamily="2" charset="-122"/>
                            </a:rPr>
                            <m:t>=</m:t>
                          </m:r>
                          <m:r>
                            <a:rPr lang="en-US" altLang="zh-CN" sz="1700" i="1" kern="100">
                              <a:solidFill>
                                <a:srgbClr val="0070C0"/>
                              </a:solidFill>
                              <a:effectLst/>
                              <a:latin typeface="Cambria Math" panose="02040503050406030204" pitchFamily="18" charset="0"/>
                              <a:ea typeface="宋体" pitchFamily="2" charset="-122"/>
                            </a:rPr>
                            <m:t>𝑎</m:t>
                          </m:r>
                          <m:r>
                            <a:rPr lang="en-US" altLang="zh-CN" sz="1700" kern="100">
                              <a:solidFill>
                                <a:srgbClr val="0070C0"/>
                              </a:solidFill>
                              <a:effectLst/>
                              <a:latin typeface="Cambria Math" panose="02040503050406030204" pitchFamily="18" charset="0"/>
                              <a:ea typeface="宋体" pitchFamily="2" charset="-122"/>
                            </a:rPr>
                            <m:t>+</m:t>
                          </m:r>
                          <m:r>
                            <a:rPr lang="en-US" altLang="zh-CN" sz="1700" i="1" kern="100">
                              <a:solidFill>
                                <a:srgbClr val="0070C0"/>
                              </a:solidFill>
                              <a:effectLst/>
                              <a:latin typeface="Cambria Math" panose="02040503050406030204" pitchFamily="18" charset="0"/>
                              <a:ea typeface="宋体" pitchFamily="2" charset="-122"/>
                            </a:rPr>
                            <m:t>𝑏</m:t>
                          </m:r>
                          <m:r>
                            <a:rPr lang="en-US" altLang="zh-CN" sz="1700" kern="100">
                              <a:solidFill>
                                <a:srgbClr val="0070C0"/>
                              </a:solidFill>
                              <a:effectLst/>
                              <a:latin typeface="Cambria Math" panose="02040503050406030204" pitchFamily="18" charset="0"/>
                              <a:ea typeface="宋体" pitchFamily="2" charset="-122"/>
                            </a:rPr>
                            <m:t>+</m:t>
                          </m:r>
                          <m:r>
                            <a:rPr lang="en-US" altLang="zh-CN" sz="1700" i="1" kern="100">
                              <a:solidFill>
                                <a:srgbClr val="0070C0"/>
                              </a:solidFill>
                              <a:effectLst/>
                              <a:latin typeface="Cambria Math" panose="02040503050406030204" pitchFamily="18" charset="0"/>
                              <a:ea typeface="宋体" pitchFamily="2" charset="-122"/>
                            </a:rPr>
                            <m:t>𝑎𝑏</m:t>
                          </m:r>
                          <m:r>
                            <a:rPr lang="en-US" altLang="zh-CN" sz="1700" kern="100">
                              <a:solidFill>
                                <a:srgbClr val="0070C0"/>
                              </a:solidFill>
                              <a:effectLst/>
                              <a:latin typeface="Cambria Math" panose="02040503050406030204" pitchFamily="18" charset="0"/>
                              <a:ea typeface="宋体" pitchFamily="2" charset="-122"/>
                            </a:rPr>
                            <m:t>=</m:t>
                          </m:r>
                          <m:r>
                            <a:rPr lang="en-US" altLang="zh-CN" sz="1700" i="1" kern="100">
                              <a:solidFill>
                                <a:srgbClr val="0070C0"/>
                              </a:solidFill>
                              <a:effectLst/>
                              <a:latin typeface="Cambria Math" panose="02040503050406030204" pitchFamily="18" charset="0"/>
                              <a:ea typeface="宋体" pitchFamily="2" charset="-122"/>
                            </a:rPr>
                            <m:t>𝑏</m:t>
                          </m:r>
                          <m:r>
                            <a:rPr lang="en-US" altLang="zh-CN" sz="1700" kern="100">
                              <a:solidFill>
                                <a:srgbClr val="0070C0"/>
                              </a:solidFill>
                              <a:effectLst/>
                              <a:latin typeface="Cambria Math" panose="02040503050406030204" pitchFamily="18" charset="0"/>
                              <a:ea typeface="宋体" pitchFamily="2" charset="-122"/>
                            </a:rPr>
                            <m:t>+</m:t>
                          </m:r>
                          <m:r>
                            <a:rPr lang="en-US" altLang="zh-CN" sz="1700" i="1" kern="100">
                              <a:solidFill>
                                <a:srgbClr val="0070C0"/>
                              </a:solidFill>
                              <a:effectLst/>
                              <a:latin typeface="Cambria Math" panose="02040503050406030204" pitchFamily="18" charset="0"/>
                              <a:ea typeface="宋体" pitchFamily="2" charset="-122"/>
                            </a:rPr>
                            <m:t>𝑎</m:t>
                          </m:r>
                          <m:r>
                            <a:rPr lang="en-US" altLang="zh-CN" sz="1700" kern="100">
                              <a:solidFill>
                                <a:srgbClr val="0070C0"/>
                              </a:solidFill>
                              <a:effectLst/>
                              <a:latin typeface="Cambria Math" panose="02040503050406030204" pitchFamily="18" charset="0"/>
                              <a:ea typeface="宋体" pitchFamily="2" charset="-122"/>
                            </a:rPr>
                            <m:t>+</m:t>
                          </m:r>
                          <m:r>
                            <a:rPr lang="en-US" altLang="zh-CN" sz="1700" i="1" kern="100">
                              <a:solidFill>
                                <a:srgbClr val="0070C0"/>
                              </a:solidFill>
                              <a:effectLst/>
                              <a:latin typeface="Cambria Math" panose="02040503050406030204" pitchFamily="18" charset="0"/>
                              <a:ea typeface="宋体" pitchFamily="2" charset="-122"/>
                            </a:rPr>
                            <m:t>𝑏𝑎</m:t>
                          </m:r>
                          <m:r>
                            <a:rPr lang="en-US" altLang="zh-CN" sz="1700" kern="100">
                              <a:solidFill>
                                <a:srgbClr val="0070C0"/>
                              </a:solidFill>
                              <a:effectLst/>
                              <a:latin typeface="Cambria Math" panose="02040503050406030204" pitchFamily="18" charset="0"/>
                              <a:ea typeface="宋体" pitchFamily="2" charset="-122"/>
                            </a:rPr>
                            <m:t>=</m:t>
                          </m:r>
                          <m:r>
                            <a:rPr lang="en-US" altLang="zh-CN" sz="1700" i="1" kern="100">
                              <a:solidFill>
                                <a:srgbClr val="0070C0"/>
                              </a:solidFill>
                              <a:effectLst/>
                              <a:latin typeface="Cambria Math" panose="02040503050406030204" pitchFamily="18" charset="0"/>
                              <a:ea typeface="宋体" pitchFamily="2" charset="-122"/>
                            </a:rPr>
                            <m:t>𝑏</m:t>
                          </m:r>
                          <m:r>
                            <a:rPr lang="en-US" altLang="zh-CN" sz="1700" i="1" kern="100">
                              <a:solidFill>
                                <a:srgbClr val="0070C0"/>
                              </a:solidFill>
                              <a:effectLst/>
                              <a:latin typeface="Cambria Math" panose="02040503050406030204" pitchFamily="18" charset="0"/>
                              <a:ea typeface="宋体" pitchFamily="2" charset="-122"/>
                            </a:rPr>
                            <m:t>∗</m:t>
                          </m:r>
                          <m:r>
                            <a:rPr lang="en-US" altLang="zh-CN" sz="1700" i="1" kern="100">
                              <a:solidFill>
                                <a:srgbClr val="0070C0"/>
                              </a:solidFill>
                              <a:effectLst/>
                              <a:latin typeface="Cambria Math" panose="02040503050406030204" pitchFamily="18" charset="0"/>
                              <a:ea typeface="宋体" pitchFamily="2" charset="-122"/>
                            </a:rPr>
                            <m:t>𝑎</m:t>
                          </m:r>
                          <m:r>
                            <a:rPr lang="zh-CN" altLang="zh-CN" sz="1700" i="1" kern="100">
                              <a:solidFill>
                                <a:srgbClr val="0070C0"/>
                              </a:solidFill>
                              <a:effectLst/>
                              <a:latin typeface="Cambria Math" panose="02040503050406030204" pitchFamily="18" charset="0"/>
                              <a:ea typeface="宋体" pitchFamily="2" charset="-122"/>
                            </a:rPr>
                            <m:t>故满足交换律</m:t>
                          </m:r>
                        </m:e>
                      </m:mr>
                    </m:m>
                  </m:oMath>
                </a14:m>
                <a:endParaRPr lang="zh-CN" altLang="zh-CN" sz="1700" kern="100" dirty="0">
                  <a:effectLst/>
                  <a:latin typeface="Times New Roman" panose="02020603050405020304" pitchFamily="18" charset="0"/>
                  <a:ea typeface="宋体" pitchFamily="2" charset="-122"/>
                </a:endParaRPr>
              </a:p>
              <a:p>
                <a:pPr algn="just"/>
                <a:r>
                  <a:rPr lang="zh-CN" altLang="zh-CN" sz="1700" kern="100" dirty="0">
                    <a:solidFill>
                      <a:srgbClr val="0070C0"/>
                    </a:solidFill>
                    <a:effectLst/>
                    <a:latin typeface="Times New Roman" panose="02020603050405020304" pitchFamily="18" charset="0"/>
                    <a:ea typeface="宋体" pitchFamily="2" charset="-122"/>
                  </a:rPr>
                  <a:t>因此，</a:t>
                </a:r>
                <a:r>
                  <a:rPr lang="en-US" altLang="zh-CN" sz="1700" kern="100" dirty="0">
                    <a:solidFill>
                      <a:srgbClr val="0070C0"/>
                    </a:solidFill>
                    <a:effectLst/>
                    <a:latin typeface="Times New Roman" panose="02020603050405020304" pitchFamily="18" charset="0"/>
                    <a:ea typeface="宋体" pitchFamily="2" charset="-122"/>
                  </a:rPr>
                  <a:t>(G,*) </a:t>
                </a:r>
                <a:r>
                  <a:rPr lang="zh-CN" altLang="zh-CN" sz="1700" kern="100" dirty="0">
                    <a:solidFill>
                      <a:srgbClr val="0070C0"/>
                    </a:solidFill>
                    <a:effectLst/>
                    <a:latin typeface="Times New Roman" panose="02020603050405020304" pitchFamily="18" charset="0"/>
                    <a:ea typeface="宋体" pitchFamily="2" charset="-122"/>
                  </a:rPr>
                  <a:t>是阿贝尔群</a:t>
                </a:r>
                <a:endParaRPr lang="zh-CN" altLang="zh-CN" sz="1700" kern="100" dirty="0">
                  <a:effectLst/>
                  <a:latin typeface="Times New Roman" panose="02020603050405020304" pitchFamily="18" charset="0"/>
                  <a:ea typeface="宋体" pitchFamily="2" charset="-122"/>
                </a:endParaRPr>
              </a:p>
              <a:p>
                <a:pPr marL="539750" indent="266700" algn="just">
                  <a:lnSpc>
                    <a:spcPct val="110000"/>
                  </a:lnSpc>
                  <a:tabLst>
                    <a:tab pos="716915" algn="l"/>
                  </a:tabLst>
                </a:pPr>
                <a:endParaRPr lang="zh-CN" altLang="zh-CN" sz="1700" kern="100" dirty="0">
                  <a:effectLst/>
                  <a:latin typeface="Times New Roman" panose="02020603050405020304" pitchFamily="18" charset="0"/>
                  <a:ea typeface="宋体" pitchFamily="2" charset="-122"/>
                </a:endParaRPr>
              </a:p>
              <a:p>
                <a:pPr marL="0" indent="0">
                  <a:buNone/>
                </a:pPr>
                <a:r>
                  <a:rPr lang="en-US" altLang="zh-CN" sz="1700" kern="0" dirty="0"/>
                  <a:t> </a:t>
                </a:r>
                <a:endParaRPr lang="en-US" altLang="zh-CN" sz="1700" kern="0" dirty="0"/>
              </a:p>
            </p:txBody>
          </p:sp>
        </mc:Choice>
        <mc:Fallback>
          <p:sp>
            <p:nvSpPr>
              <p:cNvPr id="2" name="内容占位符 2"/>
              <p:cNvSpPr txBox="1">
                <a:spLocks noRot="1" noChangeAspect="1" noMove="1" noResize="1" noEditPoints="1" noAdjustHandles="1" noChangeArrowheads="1" noChangeShapeType="1" noTextEdit="1"/>
              </p:cNvSpPr>
              <p:nvPr/>
            </p:nvSpPr>
            <p:spPr>
              <a:xfrm>
                <a:off x="210045" y="949910"/>
                <a:ext cx="11863586" cy="5823751"/>
              </a:xfrm>
              <a:prstGeom prst="rect">
                <a:avLst/>
              </a:prstGeom>
              <a:blipFill rotWithShape="1">
                <a:blip r:embed="rId2"/>
                <a:stretch>
                  <a:fillRect l="-4" t="-10" r="3" b="-13737"/>
                </a:stretch>
              </a:blipFill>
            </p:spPr>
            <p:txBody>
              <a:bodyPr/>
              <a:lstStyle/>
              <a:p>
                <a:r>
                  <a:rPr lang="zh-CN" altLang="en-US">
                    <a:noFill/>
                  </a:rPr>
                  <a:t> </a:t>
                </a:r>
              </a:p>
            </p:txBody>
          </p:sp>
        </mc:Fallback>
      </mc:AlternateContent>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4407" y="1273154"/>
            <a:ext cx="11977593"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r>
              <a:rPr lang="en-US" altLang="zh-CN" sz="2800" dirty="0"/>
              <a:t>Let </a:t>
            </a:r>
            <a:r>
              <a:rPr lang="en-US" altLang="zh-CN" sz="2800" i="1" dirty="0"/>
              <a:t>e</a:t>
            </a:r>
            <a:r>
              <a:rPr lang="en-US" altLang="zh-CN" sz="2800" dirty="0"/>
              <a:t>: </a:t>
            </a:r>
            <a:r>
              <a:rPr lang="en-US" altLang="zh-CN" sz="2800" i="1" dirty="0"/>
              <a:t>B</a:t>
            </a:r>
            <a:r>
              <a:rPr lang="en-US" altLang="zh-CN" sz="2800" i="1" baseline="30000" dirty="0"/>
              <a:t>m</a:t>
            </a:r>
            <a:r>
              <a:rPr lang="en-US" altLang="zh-CN" sz="2800" dirty="0"/>
              <a:t> </a:t>
            </a:r>
            <a:r>
              <a:rPr lang="zh-CN" altLang="en-US" sz="2800" dirty="0">
                <a:sym typeface="Symbol" panose="05050102010706020507" pitchFamily="18" charset="2"/>
              </a:rPr>
              <a:t></a:t>
            </a:r>
            <a:r>
              <a:rPr lang="en-US" altLang="zh-CN" sz="2800" dirty="0"/>
              <a:t> </a:t>
            </a:r>
            <a:r>
              <a:rPr lang="en-US" altLang="zh-CN" sz="2800" i="1" dirty="0"/>
              <a:t>B</a:t>
            </a:r>
            <a:r>
              <a:rPr lang="en-US" altLang="zh-CN" sz="2800" i="1" baseline="30000" dirty="0"/>
              <a:t>n</a:t>
            </a:r>
            <a:r>
              <a:rPr lang="en-US" altLang="zh-CN" sz="2800" dirty="0"/>
              <a:t> be an (</a:t>
            </a:r>
            <a:r>
              <a:rPr lang="en-US" altLang="zh-CN" sz="2800" i="1" dirty="0"/>
              <a:t>m, n</a:t>
            </a:r>
            <a:r>
              <a:rPr lang="en-US" altLang="zh-CN" sz="2800" dirty="0"/>
              <a:t>) encoding function that is a group code. Thus the set </a:t>
            </a:r>
            <a:r>
              <a:rPr lang="en-US" altLang="zh-CN" sz="2800" i="1" dirty="0"/>
              <a:t>N</a:t>
            </a:r>
            <a:r>
              <a:rPr lang="en-US" altLang="zh-CN" sz="2800" dirty="0"/>
              <a:t> of code words in </a:t>
            </a:r>
            <a:r>
              <a:rPr lang="en-US" altLang="zh-CN" sz="2800" i="1" dirty="0"/>
              <a:t>B</a:t>
            </a:r>
            <a:r>
              <a:rPr lang="en-US" altLang="zh-CN" sz="2800" i="1" baseline="30000" dirty="0"/>
              <a:t>n</a:t>
            </a:r>
            <a:r>
              <a:rPr lang="en-US" altLang="zh-CN" sz="2800" dirty="0"/>
              <a:t> is a subgroup of </a:t>
            </a:r>
            <a:r>
              <a:rPr lang="en-US" altLang="zh-CN" sz="2800" i="1" dirty="0"/>
              <a:t>B</a:t>
            </a:r>
            <a:r>
              <a:rPr lang="en-US" altLang="zh-CN" sz="2800" i="1" baseline="30000" dirty="0"/>
              <a:t>n</a:t>
            </a:r>
            <a:r>
              <a:rPr lang="en-US" altLang="zh-CN" sz="2800" dirty="0"/>
              <a:t> whose order is 2</a:t>
            </a:r>
            <a:r>
              <a:rPr lang="en-US" altLang="zh-CN" sz="2800" i="1" baseline="30000" dirty="0"/>
              <a:t>m</a:t>
            </a:r>
            <a:r>
              <a:rPr lang="en-US" altLang="zh-CN" sz="2800" dirty="0"/>
              <a:t>, say  N = {</a:t>
            </a:r>
            <a:r>
              <a:rPr lang="en-US" altLang="zh-CN" sz="2800" i="1" dirty="0"/>
              <a:t>x</a:t>
            </a:r>
            <a:r>
              <a:rPr lang="en-US" altLang="zh-CN" sz="2800" baseline="30000" dirty="0"/>
              <a:t>(1)</a:t>
            </a:r>
            <a:r>
              <a:rPr lang="en-US" altLang="zh-CN" sz="2800" dirty="0"/>
              <a:t>, </a:t>
            </a:r>
            <a:r>
              <a:rPr lang="en-US" altLang="zh-CN" sz="2800" i="1" dirty="0"/>
              <a:t>x</a:t>
            </a:r>
            <a:r>
              <a:rPr lang="en-US" altLang="zh-CN" sz="2800" baseline="30000" dirty="0"/>
              <a:t>(2)</a:t>
            </a:r>
            <a:r>
              <a:rPr lang="en-US" altLang="zh-CN" sz="2800" dirty="0"/>
              <a:t>,..., </a:t>
            </a:r>
            <a:r>
              <a:rPr lang="en-US" altLang="zh-CN" sz="2800" i="1" dirty="0"/>
              <a:t>x</a:t>
            </a:r>
            <a:r>
              <a:rPr lang="en-US" altLang="zh-CN" sz="2800" baseline="30000" dirty="0"/>
              <a:t>(2</a:t>
            </a:r>
            <a:r>
              <a:rPr lang="en-US" altLang="zh-CN" sz="2800" i="1" baseline="60000" dirty="0"/>
              <a:t>m</a:t>
            </a:r>
            <a:r>
              <a:rPr lang="en-US" altLang="zh-CN" sz="2800" baseline="30000" dirty="0"/>
              <a:t>)</a:t>
            </a:r>
            <a:r>
              <a:rPr lang="en-US" altLang="zh-CN" sz="2800" dirty="0"/>
              <a:t>}.</a:t>
            </a:r>
            <a:endParaRPr lang="en-US" altLang="zh-CN" sz="2800" dirty="0"/>
          </a:p>
          <a:p>
            <a:r>
              <a:rPr lang="en-US" altLang="zh-CN" sz="2800" dirty="0"/>
              <a:t>Suppose that the code word </a:t>
            </a:r>
            <a:r>
              <a:rPr lang="en-US" altLang="zh-CN" sz="2800" i="1" dirty="0"/>
              <a:t>x</a:t>
            </a:r>
            <a:r>
              <a:rPr lang="en-US" altLang="zh-CN" sz="2800" dirty="0"/>
              <a:t> = </a:t>
            </a:r>
            <a:r>
              <a:rPr lang="en-US" altLang="zh-CN" sz="2800" i="1" dirty="0"/>
              <a:t>e</a:t>
            </a:r>
            <a:r>
              <a:rPr lang="en-US" altLang="zh-CN" sz="2800" dirty="0"/>
              <a:t>(</a:t>
            </a:r>
            <a:r>
              <a:rPr lang="en-US" altLang="zh-CN" sz="2800" i="1" dirty="0"/>
              <a:t>b</a:t>
            </a:r>
            <a:r>
              <a:rPr lang="en-US" altLang="zh-CN" sz="2800" dirty="0"/>
              <a:t>) is transmitted and that the word </a:t>
            </a:r>
            <a:r>
              <a:rPr lang="en-US" altLang="zh-CN" sz="2800" i="1" dirty="0" err="1"/>
              <a:t>x</a:t>
            </a:r>
            <a:r>
              <a:rPr lang="en-US" altLang="zh-CN" sz="2800" i="1" baseline="-25000" dirty="0" err="1"/>
              <a:t>t</a:t>
            </a:r>
            <a:r>
              <a:rPr lang="en-US" altLang="zh-CN" sz="2800" dirty="0"/>
              <a:t> is received.</a:t>
            </a:r>
            <a:endParaRPr lang="en-US" altLang="zh-CN" sz="2800" dirty="0"/>
          </a:p>
          <a:p>
            <a:r>
              <a:rPr lang="en-US" altLang="zh-CN" sz="2800" dirty="0"/>
              <a:t>The left coset of </a:t>
            </a:r>
            <a:r>
              <a:rPr lang="en-US" altLang="zh-CN" sz="2800" i="1" dirty="0" err="1"/>
              <a:t>x</a:t>
            </a:r>
            <a:r>
              <a:rPr lang="en-US" altLang="zh-CN" sz="2800" i="1" baseline="-25000" dirty="0" err="1"/>
              <a:t>t</a:t>
            </a:r>
            <a:r>
              <a:rPr lang="en-US" altLang="zh-CN" sz="2800" dirty="0"/>
              <a:t> is</a:t>
            </a:r>
            <a:endParaRPr lang="en-US" altLang="zh-CN" sz="2800" dirty="0"/>
          </a:p>
          <a:p>
            <a:pPr lvl="1"/>
            <a:r>
              <a:rPr lang="en-US" altLang="zh-CN" sz="2400" i="1" dirty="0" err="1"/>
              <a:t>x</a:t>
            </a:r>
            <a:r>
              <a:rPr lang="en-US" altLang="zh-CN" sz="2400" i="1" baseline="-25000" dirty="0" err="1"/>
              <a:t>t</a:t>
            </a:r>
            <a:r>
              <a:rPr lang="en-US" altLang="zh-CN" sz="2400" dirty="0"/>
              <a:t> </a:t>
            </a:r>
            <a:r>
              <a:rPr lang="zh-CN" altLang="en-US" sz="2400" dirty="0">
                <a:sym typeface="Symbol" panose="05050102010706020507" pitchFamily="18" charset="2"/>
              </a:rPr>
              <a:t></a:t>
            </a:r>
            <a:r>
              <a:rPr lang="en-US" altLang="zh-CN" sz="2400" dirty="0"/>
              <a:t> N = {</a:t>
            </a:r>
            <a:r>
              <a:rPr lang="en-US" altLang="zh-CN" sz="2400" i="1" dirty="0">
                <a:sym typeface="Symbol" panose="05050102010706020507" pitchFamily="18" charset="2"/>
              </a:rPr>
              <a:t></a:t>
            </a:r>
            <a:r>
              <a:rPr lang="en-US" altLang="zh-CN" sz="2400" baseline="-25000" dirty="0"/>
              <a:t>1</a:t>
            </a:r>
            <a:r>
              <a:rPr lang="en-US" altLang="zh-CN" sz="2400" dirty="0"/>
              <a:t>, </a:t>
            </a:r>
            <a:r>
              <a:rPr lang="en-US" altLang="zh-CN" sz="2400" i="1" dirty="0">
                <a:sym typeface="Symbol" panose="05050102010706020507" pitchFamily="18" charset="2"/>
              </a:rPr>
              <a:t></a:t>
            </a:r>
            <a:r>
              <a:rPr lang="en-US" altLang="zh-CN" sz="2400" baseline="-25000" dirty="0"/>
              <a:t>2</a:t>
            </a:r>
            <a:r>
              <a:rPr lang="en-US" altLang="zh-CN" sz="2400" dirty="0"/>
              <a:t>,..., </a:t>
            </a:r>
            <a:r>
              <a:rPr lang="en-US" altLang="zh-CN" sz="2400" i="1" dirty="0">
                <a:sym typeface="Symbol" panose="05050102010706020507" pitchFamily="18" charset="2"/>
              </a:rPr>
              <a:t></a:t>
            </a:r>
            <a:r>
              <a:rPr lang="en-US" altLang="zh-CN" sz="2400" baseline="-25000" dirty="0"/>
              <a:t>2</a:t>
            </a:r>
            <a:r>
              <a:rPr lang="en-US" altLang="zh-CN" sz="2400" i="1" baseline="-10000" dirty="0"/>
              <a:t>m</a:t>
            </a:r>
            <a:r>
              <a:rPr lang="en-US" altLang="zh-CN" sz="2400" dirty="0"/>
              <a:t>}      where </a:t>
            </a:r>
            <a:r>
              <a:rPr lang="en-US" altLang="zh-CN" sz="2400" i="1" dirty="0">
                <a:sym typeface="Symbol" panose="05050102010706020507" pitchFamily="18" charset="2"/>
              </a:rPr>
              <a:t></a:t>
            </a:r>
            <a:r>
              <a:rPr lang="en-US" altLang="zh-CN" sz="2400" i="1" baseline="-25000" dirty="0" err="1"/>
              <a:t>i</a:t>
            </a:r>
            <a:r>
              <a:rPr lang="en-US" altLang="zh-CN" sz="2400" dirty="0"/>
              <a:t> = </a:t>
            </a:r>
            <a:r>
              <a:rPr lang="en-US" altLang="zh-CN" sz="2400" i="1" dirty="0" err="1"/>
              <a:t>x</a:t>
            </a:r>
            <a:r>
              <a:rPr lang="en-US" altLang="zh-CN" sz="2400" i="1" baseline="-25000" dirty="0" err="1"/>
              <a:t>t</a:t>
            </a:r>
            <a:r>
              <a:rPr lang="en-US" altLang="zh-CN" sz="2400" dirty="0"/>
              <a:t> </a:t>
            </a:r>
            <a:r>
              <a:rPr lang="zh-CN" altLang="en-US" sz="2400" dirty="0">
                <a:sym typeface="Symbol" panose="05050102010706020507" pitchFamily="18" charset="2"/>
              </a:rPr>
              <a:t></a:t>
            </a:r>
            <a:r>
              <a:rPr lang="en-US" altLang="zh-CN" sz="2400" dirty="0"/>
              <a:t> </a:t>
            </a:r>
            <a:r>
              <a:rPr lang="en-US" altLang="zh-CN" sz="2400" i="1" dirty="0"/>
              <a:t>x</a:t>
            </a:r>
            <a:r>
              <a:rPr lang="en-US" altLang="zh-CN" sz="2400" baseline="30000" dirty="0"/>
              <a:t>(</a:t>
            </a:r>
            <a:r>
              <a:rPr lang="en-US" altLang="zh-CN" sz="2400" i="1" baseline="30000" dirty="0" err="1"/>
              <a:t>i</a:t>
            </a:r>
            <a:r>
              <a:rPr lang="en-US" altLang="zh-CN" sz="2400" baseline="30000" dirty="0"/>
              <a:t>)</a:t>
            </a:r>
            <a:endParaRPr lang="en-US" altLang="zh-CN" sz="2400" dirty="0"/>
          </a:p>
          <a:p>
            <a:r>
              <a:rPr lang="en-US" altLang="zh-CN" sz="2800" dirty="0"/>
              <a:t>if </a:t>
            </a:r>
            <a:r>
              <a:rPr lang="en-US" altLang="zh-CN" sz="2800" i="1" dirty="0">
                <a:sym typeface="Symbol" panose="05050102010706020507" pitchFamily="18" charset="2"/>
              </a:rPr>
              <a:t></a:t>
            </a:r>
            <a:r>
              <a:rPr lang="en-US" altLang="zh-CN" sz="2800" i="1" baseline="-25000" dirty="0"/>
              <a:t>j</a:t>
            </a:r>
            <a:r>
              <a:rPr lang="en-US" altLang="zh-CN" sz="2800" dirty="0"/>
              <a:t> is a coset member with smallest weight, then </a:t>
            </a:r>
            <a:r>
              <a:rPr lang="en-US" altLang="zh-CN" sz="2800" i="1" dirty="0"/>
              <a:t>x</a:t>
            </a:r>
            <a:r>
              <a:rPr lang="en-US" altLang="zh-CN" sz="2800" baseline="30000" dirty="0"/>
              <a:t>(</a:t>
            </a:r>
            <a:r>
              <a:rPr lang="en-US" altLang="zh-CN" sz="2800" i="1" baseline="30000" dirty="0"/>
              <a:t>j</a:t>
            </a:r>
            <a:r>
              <a:rPr lang="en-US" altLang="zh-CN" sz="2800" baseline="30000" dirty="0"/>
              <a:t>)</a:t>
            </a:r>
            <a:r>
              <a:rPr lang="en-US" altLang="zh-CN" sz="2800" dirty="0"/>
              <a:t> must be a code word that is closest to </a:t>
            </a:r>
            <a:r>
              <a:rPr lang="en-US" altLang="zh-CN" sz="2800" i="1" dirty="0" err="1"/>
              <a:t>x</a:t>
            </a:r>
            <a:r>
              <a:rPr lang="en-US" altLang="zh-CN" sz="2800" i="1" baseline="-25000" dirty="0" err="1"/>
              <a:t>t</a:t>
            </a:r>
            <a:r>
              <a:rPr lang="en-US" altLang="zh-CN" sz="2800" i="1" dirty="0" err="1"/>
              <a:t>.</a:t>
            </a:r>
            <a:endParaRPr lang="en-US" altLang="zh-CN" sz="2800" i="1" dirty="0"/>
          </a:p>
          <a:p>
            <a:r>
              <a:rPr lang="en-US" altLang="zh-CN" sz="2800" dirty="0"/>
              <a:t>An element </a:t>
            </a:r>
            <a:r>
              <a:rPr lang="en-US" altLang="zh-CN" sz="2800" i="1" dirty="0">
                <a:sym typeface="Symbol" panose="05050102010706020507" pitchFamily="18" charset="2"/>
              </a:rPr>
              <a:t></a:t>
            </a:r>
            <a:r>
              <a:rPr lang="en-US" altLang="zh-CN" sz="2800" i="1" baseline="-25000" dirty="0"/>
              <a:t>j</a:t>
            </a:r>
            <a:r>
              <a:rPr lang="en-US" altLang="zh-CN" sz="2800" dirty="0"/>
              <a:t> , having smallest weight, is called a </a:t>
            </a:r>
            <a:r>
              <a:rPr lang="en-US" altLang="zh-CN" sz="2800" i="1" dirty="0">
                <a:solidFill>
                  <a:schemeClr val="hlink"/>
                </a:solidFill>
              </a:rPr>
              <a:t>coset leader</a:t>
            </a:r>
            <a:endParaRPr lang="en-US" altLang="zh-CN" sz="2800" dirty="0"/>
          </a:p>
          <a:p>
            <a:endParaRPr lang="zh-CN" altLang="en-US" sz="2800" dirty="0"/>
          </a:p>
          <a:p>
            <a:endParaRPr lang="zh-CN" altLang="en-US" sz="2800" dirty="0"/>
          </a:p>
        </p:txBody>
      </p:sp>
      <p:sp>
        <p:nvSpPr>
          <p:cNvPr id="4" name="文本框 3"/>
          <p:cNvSpPr txBox="1"/>
          <p:nvPr/>
        </p:nvSpPr>
        <p:spPr>
          <a:xfrm>
            <a:off x="214407" y="237506"/>
            <a:ext cx="6121400" cy="523220"/>
          </a:xfrm>
          <a:prstGeom prst="rect">
            <a:avLst/>
          </a:prstGeom>
          <a:noFill/>
        </p:spPr>
        <p:txBody>
          <a:bodyPr wrap="square">
            <a:spAutoFit/>
          </a:bodyPr>
          <a:lstStyle/>
          <a:p>
            <a:r>
              <a:rPr lang="en-US" altLang="zh-CN" sz="2800" dirty="0">
                <a:latin typeface="Times New Roman" panose="02020603050405020304" pitchFamily="18" charset="0"/>
              </a:rPr>
              <a:t>Coset leader</a:t>
            </a:r>
            <a:r>
              <a:rPr lang="zh-CN" altLang="en-US" sz="2800" dirty="0">
                <a:latin typeface="Times New Roman" panose="02020603050405020304" pitchFamily="18" charset="0"/>
              </a:rPr>
              <a:t>（陪集首部）</a:t>
            </a:r>
            <a:endParaRPr lang="zh-CN" altLang="en-US" sz="2800" dirty="0"/>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87" y="86618"/>
            <a:ext cx="11056470" cy="1077218"/>
          </a:xfrm>
          <a:prstGeom prst="rect">
            <a:avLst/>
          </a:prstGeom>
          <a:noFill/>
        </p:spPr>
        <p:txBody>
          <a:bodyPr wrap="square" rtlCol="0">
            <a:spAutoFit/>
          </a:bodyPr>
          <a:lstStyle/>
          <a:p>
            <a:r>
              <a:rPr lang="en-US" altLang="zh-CN" sz="3200" dirty="0">
                <a:sym typeface="+mn-ea"/>
              </a:rPr>
              <a:t>Constructing </a:t>
            </a:r>
            <a:r>
              <a:rPr lang="en-US" altLang="zh-CN" sz="3200" b="1" u="sng" dirty="0">
                <a:solidFill>
                  <a:srgbClr val="FF0000"/>
                </a:solidFill>
                <a:sym typeface="+mn-ea"/>
              </a:rPr>
              <a:t>maximum likelihood decoding function associated with a given group code</a:t>
            </a:r>
            <a:endParaRPr lang="en-US" altLang="zh-CN" sz="3200" b="1" u="sng" dirty="0">
              <a:solidFill>
                <a:srgbClr val="FF0000"/>
              </a:solidFill>
              <a:sym typeface="+mn-ea"/>
            </a:endParaRPr>
          </a:p>
        </p:txBody>
      </p:sp>
      <p:sp>
        <p:nvSpPr>
          <p:cNvPr id="3" name="内容占位符 2"/>
          <p:cNvSpPr>
            <a:spLocks noGrp="1"/>
          </p:cNvSpPr>
          <p:nvPr/>
        </p:nvSpPr>
        <p:spPr>
          <a:xfrm>
            <a:off x="0" y="1077218"/>
            <a:ext cx="1153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dirty="0"/>
              <a:t>For obtaining a maximum likelihood decoding function </a:t>
            </a:r>
            <a:r>
              <a:rPr lang="en-US" altLang="zh-CN" i="1" dirty="0"/>
              <a:t>d</a:t>
            </a:r>
            <a:r>
              <a:rPr lang="en-US" altLang="zh-CN" dirty="0"/>
              <a:t> associated with a given group code </a:t>
            </a:r>
            <a:r>
              <a:rPr lang="en-US" altLang="zh-CN" i="1" dirty="0"/>
              <a:t>e</a:t>
            </a:r>
            <a:r>
              <a:rPr lang="en-US" altLang="zh-CN" dirty="0"/>
              <a:t>: </a:t>
            </a:r>
            <a:r>
              <a:rPr lang="en-US" altLang="zh-CN" i="1" dirty="0" err="1"/>
              <a:t>B</a:t>
            </a:r>
            <a:r>
              <a:rPr lang="en-US" altLang="zh-CN" i="1" baseline="30000" dirty="0" err="1"/>
              <a:t>m</a:t>
            </a:r>
            <a:r>
              <a:rPr lang="en-US" altLang="zh-CN" dirty="0"/>
              <a:t> </a:t>
            </a:r>
            <a:r>
              <a:rPr lang="zh-CN" altLang="en-US" dirty="0">
                <a:sym typeface="Symbol" panose="05050102010706020507" pitchFamily="18" charset="2"/>
              </a:rPr>
              <a:t></a:t>
            </a:r>
            <a:r>
              <a:rPr lang="en-US" altLang="zh-CN" dirty="0"/>
              <a:t> </a:t>
            </a:r>
            <a:r>
              <a:rPr lang="en-US" altLang="zh-CN" i="1" dirty="0" err="1"/>
              <a:t>B</a:t>
            </a:r>
            <a:r>
              <a:rPr lang="en-US" altLang="zh-CN" i="1" baseline="30000" dirty="0" err="1"/>
              <a:t>n</a:t>
            </a:r>
            <a:r>
              <a:rPr lang="en-US" altLang="zh-CN" dirty="0"/>
              <a:t> </a:t>
            </a:r>
            <a:endParaRPr lang="zh-CN" altLang="en-US" dirty="0"/>
          </a:p>
          <a:p>
            <a:pPr lvl="1"/>
            <a:r>
              <a:rPr lang="en-US" altLang="zh-CN" b="1" i="1" dirty="0"/>
              <a:t>Step 1</a:t>
            </a:r>
            <a:r>
              <a:rPr lang="en-US" altLang="zh-CN" dirty="0"/>
              <a:t>: Determine all the left </a:t>
            </a:r>
            <a:r>
              <a:rPr lang="en-US" altLang="zh-CN" dirty="0" err="1"/>
              <a:t>cosets</a:t>
            </a:r>
            <a:r>
              <a:rPr lang="en-US" altLang="zh-CN" dirty="0"/>
              <a:t> of </a:t>
            </a:r>
            <a:r>
              <a:rPr lang="en-US" altLang="zh-CN" i="1" dirty="0"/>
              <a:t>N</a:t>
            </a:r>
            <a:r>
              <a:rPr lang="en-US" altLang="zh-CN" dirty="0"/>
              <a:t> = </a:t>
            </a:r>
            <a:r>
              <a:rPr lang="en-US" altLang="zh-CN" i="1" dirty="0"/>
              <a:t>e</a:t>
            </a:r>
            <a:r>
              <a:rPr lang="en-US" altLang="zh-CN" dirty="0"/>
              <a:t>(</a:t>
            </a:r>
            <a:r>
              <a:rPr lang="en-US" altLang="zh-CN" i="1" dirty="0" err="1"/>
              <a:t>B</a:t>
            </a:r>
            <a:r>
              <a:rPr lang="en-US" altLang="zh-CN" i="1" baseline="30000" dirty="0" err="1"/>
              <a:t>m</a:t>
            </a:r>
            <a:r>
              <a:rPr lang="en-US" altLang="zh-CN" dirty="0"/>
              <a:t>) in </a:t>
            </a:r>
            <a:r>
              <a:rPr lang="en-US" altLang="zh-CN" i="1" dirty="0" err="1"/>
              <a:t>B</a:t>
            </a:r>
            <a:r>
              <a:rPr lang="en-US" altLang="zh-CN" i="1" baseline="30000" dirty="0" err="1"/>
              <a:t>n</a:t>
            </a:r>
            <a:endParaRPr lang="en-US" altLang="zh-CN" i="1" baseline="30000" dirty="0"/>
          </a:p>
          <a:p>
            <a:pPr lvl="1"/>
            <a:r>
              <a:rPr lang="en-US" altLang="zh-CN" b="1" i="1" dirty="0"/>
              <a:t>Step 2</a:t>
            </a:r>
            <a:r>
              <a:rPr lang="en-US" altLang="zh-CN" dirty="0"/>
              <a:t>: For each </a:t>
            </a:r>
            <a:r>
              <a:rPr lang="en-US" altLang="zh-CN" dirty="0" err="1"/>
              <a:t>coset</a:t>
            </a:r>
            <a:r>
              <a:rPr lang="en-US" altLang="zh-CN" dirty="0"/>
              <a:t>, find a </a:t>
            </a:r>
            <a:r>
              <a:rPr lang="en-US" altLang="zh-CN" dirty="0" err="1"/>
              <a:t>coset</a:t>
            </a:r>
            <a:r>
              <a:rPr lang="en-US" altLang="zh-CN" dirty="0"/>
              <a:t> leader (a word of least weight). </a:t>
            </a:r>
            <a:endParaRPr lang="en-US" altLang="zh-CN" dirty="0"/>
          </a:p>
          <a:p>
            <a:pPr lvl="1"/>
            <a:r>
              <a:rPr lang="en-US" altLang="zh-CN" b="1" i="1" dirty="0"/>
              <a:t>Step 3</a:t>
            </a:r>
            <a:r>
              <a:rPr lang="en-US" altLang="zh-CN" dirty="0"/>
              <a:t>: If the word </a:t>
            </a:r>
            <a:r>
              <a:rPr lang="en-US" altLang="zh-CN" i="1" dirty="0" err="1"/>
              <a:t>x</a:t>
            </a:r>
            <a:r>
              <a:rPr lang="en-US" altLang="zh-CN" i="1" baseline="-25000" dirty="0" err="1"/>
              <a:t>t</a:t>
            </a:r>
            <a:r>
              <a:rPr lang="en-US" altLang="zh-CN" dirty="0"/>
              <a:t> is received, determine the </a:t>
            </a:r>
            <a:r>
              <a:rPr lang="en-US" altLang="zh-CN" dirty="0" err="1"/>
              <a:t>coset</a:t>
            </a:r>
            <a:r>
              <a:rPr lang="en-US" altLang="zh-CN" dirty="0"/>
              <a:t> of </a:t>
            </a:r>
            <a:r>
              <a:rPr lang="en-US" altLang="zh-CN" i="1" dirty="0"/>
              <a:t>N</a:t>
            </a:r>
            <a:r>
              <a:rPr lang="en-US" altLang="zh-CN" dirty="0"/>
              <a:t> to which </a:t>
            </a:r>
            <a:r>
              <a:rPr lang="en-US" altLang="zh-CN" i="1" dirty="0" err="1"/>
              <a:t>x</a:t>
            </a:r>
            <a:r>
              <a:rPr lang="en-US" altLang="zh-CN" i="1" baseline="-25000" dirty="0" err="1"/>
              <a:t>t</a:t>
            </a:r>
            <a:r>
              <a:rPr lang="en-US" altLang="zh-CN" dirty="0"/>
              <a:t> belongs.</a:t>
            </a:r>
            <a:endParaRPr lang="en-US" altLang="zh-CN" dirty="0"/>
          </a:p>
          <a:p>
            <a:pPr lvl="1"/>
            <a:r>
              <a:rPr lang="en-US" altLang="zh-CN" b="1" i="1" dirty="0"/>
              <a:t>Step 4</a:t>
            </a:r>
            <a:r>
              <a:rPr lang="en-US" altLang="zh-CN" dirty="0"/>
              <a:t>: Let </a:t>
            </a:r>
            <a:r>
              <a:rPr lang="en-US" altLang="zh-CN" i="1" dirty="0">
                <a:sym typeface="Symbol" panose="05050102010706020507" pitchFamily="18" charset="2"/>
              </a:rPr>
              <a:t></a:t>
            </a:r>
            <a:r>
              <a:rPr lang="en-US" altLang="zh-CN" dirty="0"/>
              <a:t> be a </a:t>
            </a:r>
            <a:r>
              <a:rPr lang="en-US" altLang="zh-CN" dirty="0" err="1"/>
              <a:t>coset</a:t>
            </a:r>
            <a:r>
              <a:rPr lang="en-US" altLang="zh-CN" dirty="0"/>
              <a:t> leader for the </a:t>
            </a:r>
            <a:r>
              <a:rPr lang="en-US" altLang="zh-CN" dirty="0" err="1"/>
              <a:t>coset</a:t>
            </a:r>
            <a:r>
              <a:rPr lang="en-US" altLang="zh-CN" dirty="0"/>
              <a:t> determined in Step 3. Compute </a:t>
            </a:r>
            <a:r>
              <a:rPr lang="en-US" altLang="zh-CN" i="1" dirty="0"/>
              <a:t>x</a:t>
            </a:r>
            <a:r>
              <a:rPr lang="en-US" altLang="zh-CN" dirty="0"/>
              <a:t> = </a:t>
            </a:r>
            <a:r>
              <a:rPr lang="en-US" altLang="zh-CN" i="1" dirty="0" err="1"/>
              <a:t>x</a:t>
            </a:r>
            <a:r>
              <a:rPr lang="en-US" altLang="zh-CN" i="1" baseline="-25000" dirty="0" err="1"/>
              <a:t>t</a:t>
            </a:r>
            <a:r>
              <a:rPr lang="en-US" altLang="zh-CN" dirty="0"/>
              <a:t> </a:t>
            </a:r>
            <a:r>
              <a:rPr lang="zh-CN" altLang="en-US" dirty="0">
                <a:sym typeface="Symbol" panose="05050102010706020507" pitchFamily="18" charset="2"/>
              </a:rPr>
              <a:t></a:t>
            </a:r>
            <a:r>
              <a:rPr lang="en-US" altLang="zh-CN" dirty="0"/>
              <a:t> </a:t>
            </a:r>
            <a:r>
              <a:rPr lang="en-US" altLang="zh-CN" i="1" dirty="0">
                <a:sym typeface="Symbol" panose="05050102010706020507" pitchFamily="18" charset="2"/>
              </a:rPr>
              <a:t>. </a:t>
            </a:r>
            <a:r>
              <a:rPr lang="en-US" altLang="zh-CN" dirty="0"/>
              <a:t>If </a:t>
            </a:r>
            <a:r>
              <a:rPr lang="en-US" altLang="zh-CN" i="1" dirty="0"/>
              <a:t>x</a:t>
            </a:r>
            <a:r>
              <a:rPr lang="en-US" altLang="zh-CN" dirty="0"/>
              <a:t> = </a:t>
            </a:r>
            <a:r>
              <a:rPr lang="en-US" altLang="zh-CN" i="1" dirty="0"/>
              <a:t>e</a:t>
            </a:r>
            <a:r>
              <a:rPr lang="en-US" altLang="zh-CN" dirty="0"/>
              <a:t>(</a:t>
            </a:r>
            <a:r>
              <a:rPr lang="en-US" altLang="zh-CN" i="1" dirty="0"/>
              <a:t>b</a:t>
            </a:r>
            <a:r>
              <a:rPr lang="en-US" altLang="zh-CN" dirty="0"/>
              <a:t>), let </a:t>
            </a:r>
            <a:r>
              <a:rPr lang="en-US" altLang="zh-CN" i="1" dirty="0"/>
              <a:t>d</a:t>
            </a:r>
            <a:r>
              <a:rPr lang="en-US" altLang="zh-CN" dirty="0"/>
              <a:t>(</a:t>
            </a:r>
            <a:r>
              <a:rPr lang="en-US" altLang="zh-CN" i="1" dirty="0" err="1"/>
              <a:t>x</a:t>
            </a:r>
            <a:r>
              <a:rPr lang="en-US" altLang="zh-CN" i="1" baseline="-25000" dirty="0" err="1"/>
              <a:t>t</a:t>
            </a:r>
            <a:r>
              <a:rPr lang="en-US" altLang="zh-CN" dirty="0"/>
              <a:t>) = </a:t>
            </a:r>
            <a:r>
              <a:rPr lang="en-US" altLang="zh-CN" i="1" dirty="0"/>
              <a:t>b</a:t>
            </a:r>
            <a:r>
              <a:rPr lang="en-US" altLang="zh-CN" dirty="0"/>
              <a:t>.</a:t>
            </a:r>
            <a:endParaRPr lang="zh-CN" altLang="en-US" dirty="0"/>
          </a:p>
          <a:p>
            <a:r>
              <a:rPr lang="en-US" altLang="zh-CN" dirty="0"/>
              <a:t>Decoding table</a:t>
            </a:r>
            <a:endParaRPr lang="zh-CN" altLang="en-US" dirty="0"/>
          </a:p>
        </p:txBody>
      </p:sp>
      <p:graphicFrame>
        <p:nvGraphicFramePr>
          <p:cNvPr id="5" name="对象 4"/>
          <p:cNvGraphicFramePr/>
          <p:nvPr/>
        </p:nvGraphicFramePr>
        <p:xfrm>
          <a:off x="3865245" y="4185603"/>
          <a:ext cx="6586855" cy="2233553"/>
        </p:xfrm>
        <a:graphic>
          <a:graphicData uri="http://schemas.openxmlformats.org/presentationml/2006/ole">
            <mc:AlternateContent xmlns:mc="http://schemas.openxmlformats.org/markup-compatibility/2006">
              <mc:Choice xmlns:v="urn:schemas-microsoft-com:vml" Requires="v">
                <p:oleObj spid="_x0000_s4" name="" r:id="rId1" imgW="4356100" imgH="1155700" progId="PBrush">
                  <p:embed/>
                </p:oleObj>
              </mc:Choice>
              <mc:Fallback>
                <p:oleObj name="" r:id="rId1" imgW="4356100" imgH="1155700" progId="PBrush">
                  <p:embed/>
                  <p:pic>
                    <p:nvPicPr>
                      <p:cNvPr id="0" name="对象 4"/>
                      <p:cNvPicPr/>
                      <p:nvPr/>
                    </p:nvPicPr>
                    <p:blipFill>
                      <a:blip r:embed="rId2"/>
                      <a:stretch>
                        <a:fillRect/>
                      </a:stretch>
                    </p:blipFill>
                    <p:spPr>
                      <a:xfrm>
                        <a:off x="3865245" y="4185603"/>
                        <a:ext cx="6586855" cy="2233553"/>
                      </a:xfrm>
                      <a:prstGeom prst="rect">
                        <a:avLst/>
                      </a:prstGeom>
                    </p:spPr>
                  </p:pic>
                </p:oleObj>
              </mc:Fallback>
            </mc:AlternateContent>
          </a:graphicData>
        </a:graphic>
      </p:graphicFrame>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583565"/>
          </a:xfrm>
          <a:prstGeom prst="rect">
            <a:avLst/>
          </a:prstGeom>
          <a:noFill/>
        </p:spPr>
        <p:txBody>
          <a:bodyPr wrap="square" rtlCol="0">
            <a:spAutoFit/>
          </a:bodyPr>
          <a:lstStyle/>
          <a:p>
            <a:r>
              <a:rPr lang="en-US" altLang="zh-CN" sz="3200" dirty="0">
                <a:sym typeface="+mn-ea"/>
              </a:rPr>
              <a:t>Syndrome</a:t>
            </a:r>
            <a:endParaRPr lang="en-US" altLang="zh-CN" sz="3200" dirty="0">
              <a:solidFill>
                <a:srgbClr val="009999"/>
              </a:solidFill>
              <a:sym typeface="+mn-ea"/>
            </a:endParaRPr>
          </a:p>
        </p:txBody>
      </p:sp>
      <p:sp>
        <p:nvSpPr>
          <p:cNvPr id="4" name="标题 1"/>
          <p:cNvSpPr>
            <a:spLocks noGrp="1"/>
          </p:cNvSpPr>
          <p:nvPr/>
        </p:nvSpPr>
        <p:spPr>
          <a:xfrm>
            <a:off x="1715135" y="774065"/>
            <a:ext cx="8597900" cy="8724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altLang="zh-CN" sz="3100" dirty="0">
              <a:solidFill>
                <a:srgbClr val="009999"/>
              </a:solidFill>
              <a:sym typeface="+mn-ea"/>
            </a:endParaRPr>
          </a:p>
        </p:txBody>
      </p:sp>
      <p:sp>
        <p:nvSpPr>
          <p:cNvPr id="7" name="内容占位符 2"/>
          <p:cNvSpPr>
            <a:spLocks noGrp="1"/>
          </p:cNvSpPr>
          <p:nvPr/>
        </p:nvSpPr>
        <p:spPr>
          <a:xfrm>
            <a:off x="304569" y="1646396"/>
            <a:ext cx="7843982"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dirty="0"/>
              <a:t>Suppose that the (</a:t>
            </a:r>
            <a:r>
              <a:rPr lang="en-US" altLang="zh-CN" i="1" dirty="0"/>
              <a:t>m, n</a:t>
            </a:r>
            <a:r>
              <a:rPr lang="en-US" altLang="zh-CN" dirty="0"/>
              <a:t>)  group code is </a:t>
            </a:r>
            <a:r>
              <a:rPr lang="en-US" altLang="zh-CN" i="1" dirty="0" err="1"/>
              <a:t>e</a:t>
            </a:r>
            <a:r>
              <a:rPr lang="en-US" altLang="zh-CN" i="1" baseline="-25000" dirty="0" err="1"/>
              <a:t>H</a:t>
            </a:r>
            <a:r>
              <a:rPr lang="en-US" altLang="zh-CN" dirty="0"/>
              <a:t>: </a:t>
            </a:r>
            <a:r>
              <a:rPr lang="en-US" altLang="zh-CN" i="1" dirty="0" err="1"/>
              <a:t>B</a:t>
            </a:r>
            <a:r>
              <a:rPr lang="en-US" altLang="zh-CN" i="1" baseline="30000" dirty="0" err="1"/>
              <a:t>m</a:t>
            </a:r>
            <a:r>
              <a:rPr lang="en-US" altLang="zh-CN" dirty="0"/>
              <a:t> </a:t>
            </a:r>
            <a:r>
              <a:rPr lang="zh-CN" altLang="en-US" dirty="0">
                <a:sym typeface="Symbol" panose="05050102010706020507" pitchFamily="18" charset="2"/>
              </a:rPr>
              <a:t></a:t>
            </a:r>
            <a:r>
              <a:rPr lang="en-US" altLang="zh-CN" dirty="0"/>
              <a:t> </a:t>
            </a:r>
            <a:r>
              <a:rPr lang="en-US" altLang="zh-CN" i="1" dirty="0" err="1"/>
              <a:t>B</a:t>
            </a:r>
            <a:r>
              <a:rPr lang="en-US" altLang="zh-CN" i="1" baseline="30000" dirty="0" err="1"/>
              <a:t>n</a:t>
            </a:r>
            <a:r>
              <a:rPr lang="en-US" altLang="zh-CN" i="1" dirty="0"/>
              <a:t> </a:t>
            </a:r>
            <a:r>
              <a:rPr lang="en-US" altLang="zh-CN" dirty="0"/>
              <a:t>, where </a:t>
            </a:r>
            <a:r>
              <a:rPr lang="en-US" altLang="zh-CN" b="1" dirty="0"/>
              <a:t>H</a:t>
            </a:r>
            <a:r>
              <a:rPr lang="en-US" altLang="zh-CN" dirty="0"/>
              <a:t> is a given parity check matrix. </a:t>
            </a:r>
            <a:endParaRPr lang="zh-CN" altLang="en-US" dirty="0"/>
          </a:p>
          <a:p>
            <a:r>
              <a:rPr lang="en-US" altLang="zh-CN" dirty="0"/>
              <a:t>Then the function </a:t>
            </a:r>
            <a:r>
              <a:rPr lang="en-US" altLang="zh-CN" i="1" dirty="0" err="1"/>
              <a:t>f</a:t>
            </a:r>
            <a:r>
              <a:rPr lang="en-US" altLang="zh-CN" i="1" baseline="-25000" dirty="0" err="1"/>
              <a:t>H</a:t>
            </a:r>
            <a:r>
              <a:rPr lang="en-US" altLang="zh-CN" dirty="0"/>
              <a:t>: </a:t>
            </a:r>
            <a:r>
              <a:rPr lang="en-US" altLang="zh-CN" i="1" dirty="0" err="1"/>
              <a:t>B</a:t>
            </a:r>
            <a:r>
              <a:rPr lang="en-US" altLang="zh-CN" i="1" baseline="30000" dirty="0" err="1"/>
              <a:t>n</a:t>
            </a:r>
            <a:r>
              <a:rPr lang="en-US" altLang="zh-CN" dirty="0"/>
              <a:t> </a:t>
            </a:r>
            <a:r>
              <a:rPr lang="zh-CN" altLang="en-US" dirty="0">
                <a:sym typeface="Symbol" panose="05050102010706020507" pitchFamily="18" charset="2"/>
              </a:rPr>
              <a:t></a:t>
            </a:r>
            <a:r>
              <a:rPr lang="en-US" altLang="zh-CN" dirty="0"/>
              <a:t> </a:t>
            </a:r>
            <a:r>
              <a:rPr lang="en-US" altLang="zh-CN" i="1" dirty="0"/>
              <a:t>B</a:t>
            </a:r>
            <a:r>
              <a:rPr lang="en-US" altLang="zh-CN" i="1" baseline="30000" dirty="0"/>
              <a:t>r</a:t>
            </a:r>
            <a:r>
              <a:rPr lang="en-US" altLang="zh-CN" dirty="0"/>
              <a:t> defined by </a:t>
            </a:r>
            <a:r>
              <a:rPr lang="en-US" altLang="zh-CN" i="1" dirty="0" err="1"/>
              <a:t>f</a:t>
            </a:r>
            <a:r>
              <a:rPr lang="en-US" altLang="zh-CN" i="1" baseline="-25000" dirty="0" err="1"/>
              <a:t>H</a:t>
            </a:r>
            <a:r>
              <a:rPr lang="en-US" altLang="zh-CN" dirty="0"/>
              <a:t>(</a:t>
            </a:r>
            <a:r>
              <a:rPr lang="en-US" altLang="zh-CN" i="1" dirty="0"/>
              <a:t>x</a:t>
            </a:r>
            <a:r>
              <a:rPr lang="en-US" altLang="zh-CN" dirty="0"/>
              <a:t>) = </a:t>
            </a:r>
            <a:r>
              <a:rPr lang="en-US" altLang="zh-CN" i="1" dirty="0"/>
              <a:t>x</a:t>
            </a:r>
            <a:r>
              <a:rPr lang="en-US" altLang="zh-CN" dirty="0"/>
              <a:t>*</a:t>
            </a:r>
            <a:r>
              <a:rPr lang="en-US" altLang="zh-CN" b="1" dirty="0"/>
              <a:t>H</a:t>
            </a:r>
            <a:r>
              <a:rPr lang="en-US" altLang="zh-CN" dirty="0"/>
              <a:t>,  </a:t>
            </a:r>
            <a:r>
              <a:rPr lang="en-US" altLang="zh-CN" i="1" dirty="0"/>
              <a:t>x</a:t>
            </a:r>
            <a:r>
              <a:rPr lang="en-US" altLang="zh-CN" dirty="0"/>
              <a:t> </a:t>
            </a:r>
            <a:r>
              <a:rPr lang="zh-CN" altLang="en-US" dirty="0">
                <a:sym typeface="Symbol" panose="05050102010706020507" pitchFamily="18" charset="2"/>
              </a:rPr>
              <a:t></a:t>
            </a:r>
            <a:r>
              <a:rPr lang="en-US" altLang="zh-CN" dirty="0"/>
              <a:t> </a:t>
            </a:r>
            <a:r>
              <a:rPr lang="en-US" altLang="zh-CN" i="1" dirty="0" err="1"/>
              <a:t>B</a:t>
            </a:r>
            <a:r>
              <a:rPr lang="en-US" altLang="zh-CN" i="1" baseline="30000" dirty="0" err="1"/>
              <a:t>n</a:t>
            </a:r>
            <a:r>
              <a:rPr lang="en-US" altLang="zh-CN" i="1" baseline="30000" dirty="0"/>
              <a:t> </a:t>
            </a:r>
            <a:r>
              <a:rPr lang="en-US" altLang="zh-CN" dirty="0"/>
              <a:t>is a homomorphism from the group </a:t>
            </a:r>
            <a:r>
              <a:rPr lang="en-US" altLang="zh-CN" i="1" dirty="0" err="1"/>
              <a:t>B</a:t>
            </a:r>
            <a:r>
              <a:rPr lang="en-US" altLang="zh-CN" i="1" baseline="30000" dirty="0" err="1"/>
              <a:t>n</a:t>
            </a:r>
            <a:r>
              <a:rPr lang="en-US" altLang="zh-CN" dirty="0"/>
              <a:t> to the group  </a:t>
            </a:r>
            <a:r>
              <a:rPr lang="en-US" altLang="zh-CN" i="1" dirty="0"/>
              <a:t>B</a:t>
            </a:r>
            <a:r>
              <a:rPr lang="en-US" altLang="zh-CN" i="1" baseline="30000" dirty="0"/>
              <a:t>r</a:t>
            </a:r>
            <a:r>
              <a:rPr lang="en-US" altLang="zh-CN" dirty="0"/>
              <a:t>.</a:t>
            </a:r>
            <a:endParaRPr lang="en-US" altLang="zh-CN" dirty="0"/>
          </a:p>
          <a:p>
            <a:r>
              <a:rPr lang="en-US" altLang="zh-CN" i="1" dirty="0"/>
              <a:t>B</a:t>
            </a:r>
            <a:r>
              <a:rPr lang="en-US" altLang="zh-CN" i="1" baseline="30000" dirty="0"/>
              <a:t>r</a:t>
            </a:r>
            <a:r>
              <a:rPr lang="en-US" altLang="zh-CN" dirty="0"/>
              <a:t> and </a:t>
            </a:r>
            <a:r>
              <a:rPr lang="en-US" altLang="zh-CN" i="1" dirty="0" err="1"/>
              <a:t>B</a:t>
            </a:r>
            <a:r>
              <a:rPr lang="en-US" altLang="zh-CN" i="1" baseline="30000" dirty="0" err="1"/>
              <a:t>n</a:t>
            </a:r>
            <a:r>
              <a:rPr lang="en-US" altLang="zh-CN" dirty="0"/>
              <a:t>/</a:t>
            </a:r>
            <a:r>
              <a:rPr lang="en-US" altLang="zh-CN" i="1" dirty="0"/>
              <a:t>N</a:t>
            </a:r>
            <a:r>
              <a:rPr lang="en-US" altLang="zh-CN" dirty="0"/>
              <a:t> are isomorphic, where </a:t>
            </a:r>
            <a:r>
              <a:rPr lang="en-US" altLang="zh-CN" i="1" dirty="0"/>
              <a:t>N</a:t>
            </a:r>
            <a:r>
              <a:rPr lang="en-US" altLang="zh-CN" dirty="0"/>
              <a:t> = {</a:t>
            </a:r>
            <a:r>
              <a:rPr lang="en-US" altLang="zh-CN" i="1" dirty="0"/>
              <a:t>x</a:t>
            </a:r>
            <a:r>
              <a:rPr lang="en-US" altLang="zh-CN" dirty="0"/>
              <a:t> </a:t>
            </a:r>
            <a:r>
              <a:rPr lang="zh-CN" altLang="en-US" dirty="0">
                <a:sym typeface="Symbol" panose="05050102010706020507" pitchFamily="18" charset="2"/>
              </a:rPr>
              <a:t></a:t>
            </a:r>
            <a:r>
              <a:rPr lang="en-US" altLang="zh-CN" dirty="0"/>
              <a:t> </a:t>
            </a:r>
            <a:r>
              <a:rPr lang="en-US" altLang="zh-CN" i="1" dirty="0" err="1"/>
              <a:t>B</a:t>
            </a:r>
            <a:r>
              <a:rPr lang="en-US" altLang="zh-CN" i="1" baseline="30000" dirty="0" err="1"/>
              <a:t>n</a:t>
            </a:r>
            <a:r>
              <a:rPr lang="en-US" altLang="zh-CN" dirty="0"/>
              <a:t> | </a:t>
            </a:r>
            <a:r>
              <a:rPr lang="en-US" altLang="zh-CN" i="1" dirty="0"/>
              <a:t>x</a:t>
            </a:r>
            <a:r>
              <a:rPr lang="en-US" altLang="zh-CN" dirty="0"/>
              <a:t>*</a:t>
            </a:r>
            <a:r>
              <a:rPr lang="en-US" altLang="zh-CN" b="1" dirty="0"/>
              <a:t>H</a:t>
            </a:r>
            <a:r>
              <a:rPr lang="en-US" altLang="zh-CN" dirty="0"/>
              <a:t> = </a:t>
            </a:r>
            <a:r>
              <a:rPr lang="en-US" altLang="zh-CN" b="1" dirty="0"/>
              <a:t>0</a:t>
            </a:r>
            <a:r>
              <a:rPr lang="en-US" altLang="zh-CN" dirty="0"/>
              <a:t>} = </a:t>
            </a:r>
            <a:r>
              <a:rPr lang="en-US" altLang="zh-CN" dirty="0" err="1"/>
              <a:t>ker</a:t>
            </a:r>
            <a:r>
              <a:rPr lang="en-US" altLang="zh-CN" dirty="0"/>
              <a:t>(</a:t>
            </a:r>
            <a:r>
              <a:rPr lang="en-US" altLang="zh-CN" i="1" dirty="0" err="1"/>
              <a:t>f</a:t>
            </a:r>
            <a:r>
              <a:rPr lang="en-US" altLang="zh-CN" i="1" baseline="-25000" dirty="0" err="1"/>
              <a:t>H</a:t>
            </a:r>
            <a:r>
              <a:rPr lang="en-US" altLang="zh-CN" dirty="0"/>
              <a:t>) = </a:t>
            </a:r>
            <a:r>
              <a:rPr lang="en-US" altLang="zh-CN" i="1" dirty="0" err="1"/>
              <a:t>e</a:t>
            </a:r>
            <a:r>
              <a:rPr lang="en-US" altLang="zh-CN" i="1" baseline="-25000" dirty="0" err="1"/>
              <a:t>H</a:t>
            </a:r>
            <a:r>
              <a:rPr lang="en-US" altLang="zh-CN" dirty="0"/>
              <a:t>(</a:t>
            </a:r>
            <a:r>
              <a:rPr lang="en-US" altLang="zh-CN" i="1" dirty="0" err="1"/>
              <a:t>B</a:t>
            </a:r>
            <a:r>
              <a:rPr lang="en-US" altLang="zh-CN" i="1" baseline="30000" dirty="0" err="1"/>
              <a:t>m</a:t>
            </a:r>
            <a:r>
              <a:rPr lang="en-US" altLang="zh-CN" dirty="0"/>
              <a:t> ) under the isomorphism g: </a:t>
            </a:r>
            <a:r>
              <a:rPr lang="en-US" altLang="zh-CN" i="1" dirty="0" err="1"/>
              <a:t>B</a:t>
            </a:r>
            <a:r>
              <a:rPr lang="en-US" altLang="zh-CN" i="1" baseline="30000" dirty="0" err="1"/>
              <a:t>n</a:t>
            </a:r>
            <a:r>
              <a:rPr lang="en-US" altLang="zh-CN" dirty="0"/>
              <a:t>/</a:t>
            </a:r>
            <a:r>
              <a:rPr lang="en-US" altLang="zh-CN" i="1" dirty="0"/>
              <a:t>N</a:t>
            </a:r>
            <a:r>
              <a:rPr lang="en-US" altLang="zh-CN" dirty="0"/>
              <a:t> </a:t>
            </a:r>
            <a:r>
              <a:rPr lang="zh-CN" altLang="en-US" dirty="0">
                <a:sym typeface="Symbol" panose="05050102010706020507" pitchFamily="18" charset="2"/>
              </a:rPr>
              <a:t></a:t>
            </a:r>
            <a:r>
              <a:rPr lang="en-US" altLang="zh-CN" dirty="0"/>
              <a:t> </a:t>
            </a:r>
            <a:r>
              <a:rPr lang="en-US" altLang="zh-CN" i="1" dirty="0"/>
              <a:t>B</a:t>
            </a:r>
            <a:r>
              <a:rPr lang="en-US" altLang="zh-CN" i="1" baseline="30000" dirty="0"/>
              <a:t>r</a:t>
            </a:r>
            <a:r>
              <a:rPr lang="en-US" altLang="zh-CN" dirty="0"/>
              <a:t> defined by </a:t>
            </a:r>
            <a:r>
              <a:rPr lang="en-US" altLang="zh-CN" i="1" dirty="0"/>
              <a:t>g</a:t>
            </a:r>
            <a:r>
              <a:rPr lang="en-US" altLang="zh-CN" dirty="0"/>
              <a:t>(</a:t>
            </a:r>
            <a:r>
              <a:rPr lang="en-US" altLang="zh-CN" i="1" dirty="0" err="1"/>
              <a:t>xN</a:t>
            </a:r>
            <a:r>
              <a:rPr lang="en-US" altLang="zh-CN" dirty="0"/>
              <a:t>) = </a:t>
            </a:r>
            <a:r>
              <a:rPr lang="en-US" altLang="zh-CN" i="1" dirty="0" err="1"/>
              <a:t>f</a:t>
            </a:r>
            <a:r>
              <a:rPr lang="en-US" altLang="zh-CN" i="1" baseline="-25000" dirty="0" err="1"/>
              <a:t>H</a:t>
            </a:r>
            <a:r>
              <a:rPr lang="en-US" altLang="zh-CN" dirty="0"/>
              <a:t>(</a:t>
            </a:r>
            <a:r>
              <a:rPr lang="en-US" altLang="zh-CN" i="1" dirty="0"/>
              <a:t>x</a:t>
            </a:r>
            <a:r>
              <a:rPr lang="en-US" altLang="zh-CN" dirty="0"/>
              <a:t>) = </a:t>
            </a:r>
            <a:r>
              <a:rPr lang="en-US" altLang="zh-CN" i="1" dirty="0"/>
              <a:t>x</a:t>
            </a:r>
            <a:r>
              <a:rPr lang="en-US" altLang="zh-CN" dirty="0"/>
              <a:t>*</a:t>
            </a:r>
            <a:r>
              <a:rPr lang="en-US" altLang="zh-CN" b="1" dirty="0"/>
              <a:t>H</a:t>
            </a:r>
            <a:endParaRPr lang="en-US" altLang="zh-CN" b="1" dirty="0"/>
          </a:p>
          <a:p>
            <a:r>
              <a:rPr lang="en-US" altLang="zh-CN" dirty="0"/>
              <a:t>The element </a:t>
            </a:r>
            <a:r>
              <a:rPr lang="en-US" altLang="zh-CN" i="1" dirty="0"/>
              <a:t>x</a:t>
            </a:r>
            <a:r>
              <a:rPr lang="en-US" altLang="zh-CN" dirty="0"/>
              <a:t>*</a:t>
            </a:r>
            <a:r>
              <a:rPr lang="en-US" altLang="zh-CN" b="1" dirty="0"/>
              <a:t>H</a:t>
            </a:r>
            <a:r>
              <a:rPr lang="en-US" altLang="zh-CN" dirty="0"/>
              <a:t> is called the </a:t>
            </a:r>
            <a:r>
              <a:rPr lang="en-US" altLang="zh-CN" i="1" dirty="0">
                <a:solidFill>
                  <a:schemeClr val="hlink"/>
                </a:solidFill>
              </a:rPr>
              <a:t>syndrome</a:t>
            </a:r>
            <a:r>
              <a:rPr lang="zh-CN" altLang="en-US" sz="2400" i="1" dirty="0">
                <a:solidFill>
                  <a:schemeClr val="hlink"/>
                </a:solidFill>
              </a:rPr>
              <a:t>（校验子）</a:t>
            </a:r>
            <a:r>
              <a:rPr lang="en-US" altLang="zh-CN" dirty="0"/>
              <a:t> of </a:t>
            </a:r>
            <a:r>
              <a:rPr lang="en-US" altLang="zh-CN" i="1" dirty="0"/>
              <a:t>x</a:t>
            </a:r>
            <a:endParaRPr lang="zh-CN" altLang="en-US" i="1" dirty="0"/>
          </a:p>
          <a:p>
            <a:endParaRPr lang="en-US" altLang="zh-CN" dirty="0"/>
          </a:p>
          <a:p>
            <a:endParaRPr lang="zh-CN" altLang="en-US" dirty="0"/>
          </a:p>
        </p:txBody>
      </p:sp>
      <p:graphicFrame>
        <p:nvGraphicFramePr>
          <p:cNvPr id="8" name="对象 7"/>
          <p:cNvGraphicFramePr/>
          <p:nvPr/>
        </p:nvGraphicFramePr>
        <p:xfrm>
          <a:off x="8429336" y="2186305"/>
          <a:ext cx="2837180" cy="2485390"/>
        </p:xfrm>
        <a:graphic>
          <a:graphicData uri="http://schemas.openxmlformats.org/presentationml/2006/ole">
            <mc:AlternateContent xmlns:mc="http://schemas.openxmlformats.org/markup-compatibility/2006">
              <mc:Choice xmlns:v="urn:schemas-microsoft-com:vml" Requires="v">
                <p:oleObj spid="_x0000_s3" name="" r:id="rId1" imgW="2171700" imgH="1828800" progId="">
                  <p:embed/>
                </p:oleObj>
              </mc:Choice>
              <mc:Fallback>
                <p:oleObj name="" r:id="rId1" imgW="2171700" imgH="1828800" progId="">
                  <p:embed/>
                  <p:pic>
                    <p:nvPicPr>
                      <p:cNvPr id="0" name="对象 7"/>
                      <p:cNvPicPr/>
                      <p:nvPr/>
                    </p:nvPicPr>
                    <p:blipFill>
                      <a:blip r:embed="rId2"/>
                      <a:stretch>
                        <a:fillRect/>
                      </a:stretch>
                    </p:blipFill>
                    <p:spPr>
                      <a:xfrm>
                        <a:off x="8429336" y="2186305"/>
                        <a:ext cx="2837180" cy="2485390"/>
                      </a:xfrm>
                      <a:prstGeom prst="rect">
                        <a:avLst/>
                      </a:prstGeom>
                    </p:spPr>
                  </p:pic>
                </p:oleObj>
              </mc:Fallback>
            </mc:AlternateContent>
          </a:graphicData>
        </a:graphic>
      </p:graphicFrame>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114935" y="0"/>
            <a:ext cx="9714865" cy="8724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100" i="1" dirty="0">
                <a:sym typeface="+mn-ea"/>
              </a:rPr>
              <a:t>Syndrome and decoding procedure for group code</a:t>
            </a:r>
            <a:endParaRPr lang="en-US" altLang="zh-CN" sz="3100" dirty="0">
              <a:solidFill>
                <a:srgbClr val="009999"/>
              </a:solidFill>
              <a:sym typeface="+mn-ea"/>
            </a:endParaRPr>
          </a:p>
        </p:txBody>
      </p:sp>
      <p:sp>
        <p:nvSpPr>
          <p:cNvPr id="3" name="内容占位符 2"/>
          <p:cNvSpPr>
            <a:spLocks noGrp="1"/>
          </p:cNvSpPr>
          <p:nvPr/>
        </p:nvSpPr>
        <p:spPr>
          <a:xfrm>
            <a:off x="184728" y="1063466"/>
            <a:ext cx="11677072" cy="527383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60000"/>
              </a:lnSpc>
            </a:pPr>
            <a:r>
              <a:rPr lang="en-US" altLang="zh-CN" sz="3200" dirty="0"/>
              <a:t>Let </a:t>
            </a:r>
            <a:r>
              <a:rPr lang="en-US" altLang="zh-CN" sz="3200" i="1" dirty="0"/>
              <a:t>x</a:t>
            </a:r>
            <a:r>
              <a:rPr lang="en-US" altLang="zh-CN" sz="3200" dirty="0"/>
              <a:t> and </a:t>
            </a:r>
            <a:r>
              <a:rPr lang="en-US" altLang="zh-CN" sz="3200" i="1" dirty="0"/>
              <a:t>y</a:t>
            </a:r>
            <a:r>
              <a:rPr lang="en-US" altLang="zh-CN" sz="3200" dirty="0"/>
              <a:t> be elements in </a:t>
            </a:r>
            <a:r>
              <a:rPr lang="en-US" altLang="zh-CN" sz="3200" i="1" dirty="0"/>
              <a:t>B</a:t>
            </a:r>
            <a:r>
              <a:rPr lang="en-US" altLang="zh-CN" sz="3200" i="1" baseline="30000" dirty="0"/>
              <a:t>n</a:t>
            </a:r>
            <a:r>
              <a:rPr lang="en-US" altLang="zh-CN" sz="3200" dirty="0"/>
              <a:t>. Then</a:t>
            </a:r>
            <a:endParaRPr lang="en-US" altLang="zh-CN" sz="3200" dirty="0"/>
          </a:p>
          <a:p>
            <a:pPr lvl="1">
              <a:lnSpc>
                <a:spcPct val="160000"/>
              </a:lnSpc>
            </a:pPr>
            <a:r>
              <a:rPr lang="en-US" altLang="zh-CN" sz="2800" dirty="0"/>
              <a:t> </a:t>
            </a:r>
            <a:r>
              <a:rPr lang="en-US" altLang="zh-CN" sz="2800" i="1" dirty="0"/>
              <a:t>x</a:t>
            </a:r>
            <a:r>
              <a:rPr lang="en-US" altLang="zh-CN" sz="2800" dirty="0"/>
              <a:t> and </a:t>
            </a:r>
            <a:r>
              <a:rPr lang="en-US" altLang="zh-CN" sz="2800" i="1" dirty="0"/>
              <a:t>y</a:t>
            </a:r>
            <a:r>
              <a:rPr lang="en-US" altLang="zh-CN" sz="2800" dirty="0"/>
              <a:t> lie in the same left </a:t>
            </a:r>
            <a:r>
              <a:rPr lang="en-US" altLang="zh-CN" sz="2800" dirty="0" err="1"/>
              <a:t>coset</a:t>
            </a:r>
            <a:r>
              <a:rPr lang="en-US" altLang="zh-CN" sz="2800" dirty="0"/>
              <a:t> of </a:t>
            </a:r>
            <a:r>
              <a:rPr lang="en-US" altLang="zh-CN" sz="2800" i="1" dirty="0"/>
              <a:t>N</a:t>
            </a:r>
            <a:r>
              <a:rPr lang="en-US" altLang="zh-CN" sz="2800" dirty="0"/>
              <a:t> in </a:t>
            </a:r>
            <a:r>
              <a:rPr lang="en-US" altLang="zh-CN" sz="2800" i="1" dirty="0" err="1"/>
              <a:t>B</a:t>
            </a:r>
            <a:r>
              <a:rPr lang="en-US" altLang="zh-CN" sz="2800" i="1" baseline="30000" dirty="0" err="1"/>
              <a:t>n</a:t>
            </a:r>
            <a:endParaRPr lang="en-US" altLang="zh-CN" sz="2800" i="1" baseline="30000" dirty="0"/>
          </a:p>
          <a:p>
            <a:pPr lvl="1">
              <a:lnSpc>
                <a:spcPct val="160000"/>
              </a:lnSpc>
            </a:pPr>
            <a:r>
              <a:rPr lang="en-US" altLang="zh-CN" sz="2800" dirty="0"/>
              <a:t>  if and only if </a:t>
            </a:r>
            <a:r>
              <a:rPr lang="en-US" altLang="zh-CN" sz="2800" i="1" dirty="0" err="1"/>
              <a:t>f</a:t>
            </a:r>
            <a:r>
              <a:rPr lang="en-US" altLang="zh-CN" sz="2800" i="1" baseline="-25000" dirty="0" err="1"/>
              <a:t>H</a:t>
            </a:r>
            <a:r>
              <a:rPr lang="en-US" altLang="zh-CN" sz="2800" dirty="0"/>
              <a:t>(</a:t>
            </a:r>
            <a:r>
              <a:rPr lang="en-US" altLang="zh-CN" sz="2800" i="1" dirty="0"/>
              <a:t>x</a:t>
            </a:r>
            <a:r>
              <a:rPr lang="en-US" altLang="zh-CN" sz="2800" dirty="0"/>
              <a:t>) = </a:t>
            </a:r>
            <a:r>
              <a:rPr lang="en-US" altLang="zh-CN" sz="2800" i="1" dirty="0" err="1"/>
              <a:t>f</a:t>
            </a:r>
            <a:r>
              <a:rPr lang="en-US" altLang="zh-CN" sz="2800" i="1" baseline="-25000" dirty="0" err="1"/>
              <a:t>H</a:t>
            </a:r>
            <a:r>
              <a:rPr lang="en-US" altLang="zh-CN" sz="2800" dirty="0"/>
              <a:t>(</a:t>
            </a:r>
            <a:r>
              <a:rPr lang="en-US" altLang="zh-CN" sz="2800" i="1" dirty="0"/>
              <a:t>y</a:t>
            </a:r>
            <a:r>
              <a:rPr lang="en-US" altLang="zh-CN" sz="2800" dirty="0"/>
              <a:t>)</a:t>
            </a:r>
            <a:endParaRPr lang="en-US" altLang="zh-CN" sz="2800" dirty="0"/>
          </a:p>
          <a:p>
            <a:pPr lvl="1">
              <a:lnSpc>
                <a:spcPct val="160000"/>
              </a:lnSpc>
            </a:pPr>
            <a:r>
              <a:rPr lang="en-US" altLang="zh-CN" sz="2800" dirty="0"/>
              <a:t> if and only if they have the same syndrome.</a:t>
            </a:r>
            <a:endParaRPr lang="zh-CN" altLang="en-US" sz="2800" dirty="0"/>
          </a:p>
          <a:p>
            <a:pPr>
              <a:lnSpc>
                <a:spcPct val="160000"/>
              </a:lnSpc>
            </a:pPr>
            <a:r>
              <a:rPr lang="en-US" altLang="zh-CN" sz="3200" dirty="0"/>
              <a:t>Decoding procedure</a:t>
            </a:r>
            <a:endParaRPr lang="en-US" altLang="zh-CN" sz="3200" dirty="0"/>
          </a:p>
          <a:p>
            <a:pPr lvl="1">
              <a:lnSpc>
                <a:spcPct val="160000"/>
              </a:lnSpc>
            </a:pPr>
            <a:r>
              <a:rPr lang="en-US" altLang="zh-CN" sz="2800" b="1" i="1" dirty="0"/>
              <a:t>Step 1</a:t>
            </a:r>
            <a:r>
              <a:rPr lang="en-US" altLang="zh-CN" sz="2800" dirty="0"/>
              <a:t>: Determine all left </a:t>
            </a:r>
            <a:r>
              <a:rPr lang="en-US" altLang="zh-CN" sz="2800" dirty="0" err="1"/>
              <a:t>cosets</a:t>
            </a:r>
            <a:r>
              <a:rPr lang="en-US" altLang="zh-CN" sz="2800" dirty="0"/>
              <a:t> of </a:t>
            </a:r>
            <a:r>
              <a:rPr lang="en-US" altLang="zh-CN" sz="2800" i="1" dirty="0"/>
              <a:t>N</a:t>
            </a:r>
            <a:r>
              <a:rPr lang="en-US" altLang="zh-CN" sz="2800" dirty="0"/>
              <a:t> = </a:t>
            </a:r>
            <a:r>
              <a:rPr lang="en-US" altLang="zh-CN" sz="2800" i="1" dirty="0" err="1"/>
              <a:t>e</a:t>
            </a:r>
            <a:r>
              <a:rPr lang="en-US" altLang="zh-CN" sz="2800" i="1" baseline="-25000" dirty="0" err="1"/>
              <a:t>H</a:t>
            </a:r>
            <a:r>
              <a:rPr lang="en-US" altLang="zh-CN" sz="2800" dirty="0"/>
              <a:t>(</a:t>
            </a:r>
            <a:r>
              <a:rPr lang="en-US" altLang="zh-CN" sz="2800" i="1" dirty="0" err="1"/>
              <a:t>B</a:t>
            </a:r>
            <a:r>
              <a:rPr lang="en-US" altLang="zh-CN" sz="2800" i="1" baseline="30000" dirty="0" err="1"/>
              <a:t>m</a:t>
            </a:r>
            <a:r>
              <a:rPr lang="en-US" altLang="zh-CN" sz="2800" dirty="0"/>
              <a:t> ) in </a:t>
            </a:r>
            <a:r>
              <a:rPr lang="en-US" altLang="zh-CN" sz="2800" i="1" dirty="0"/>
              <a:t>B</a:t>
            </a:r>
            <a:r>
              <a:rPr lang="en-US" altLang="zh-CN" sz="2800" i="1" baseline="30000" dirty="0"/>
              <a:t>n</a:t>
            </a:r>
            <a:r>
              <a:rPr lang="en-US" altLang="zh-CN" sz="2800" dirty="0"/>
              <a:t>.</a:t>
            </a:r>
            <a:endParaRPr lang="en-US" altLang="zh-CN" sz="2800" dirty="0"/>
          </a:p>
          <a:p>
            <a:pPr lvl="1">
              <a:lnSpc>
                <a:spcPct val="160000"/>
              </a:lnSpc>
            </a:pPr>
            <a:r>
              <a:rPr lang="en-US" altLang="zh-CN" sz="2800" b="1" i="1" dirty="0"/>
              <a:t>Step 2</a:t>
            </a:r>
            <a:r>
              <a:rPr lang="en-US" altLang="zh-CN" sz="2800" dirty="0"/>
              <a:t>: For each </a:t>
            </a:r>
            <a:r>
              <a:rPr lang="en-US" altLang="zh-CN" sz="2800" dirty="0" err="1"/>
              <a:t>coset</a:t>
            </a:r>
            <a:r>
              <a:rPr lang="en-US" altLang="zh-CN" sz="2800" dirty="0"/>
              <a:t>, find a </a:t>
            </a:r>
            <a:r>
              <a:rPr lang="en-US" altLang="zh-CN" sz="2800" dirty="0" err="1"/>
              <a:t>coset</a:t>
            </a:r>
            <a:r>
              <a:rPr lang="en-US" altLang="zh-CN" sz="2800" dirty="0"/>
              <a:t> leader, and compute the syndrome of each leader</a:t>
            </a:r>
            <a:endParaRPr lang="en-US" altLang="zh-CN" sz="2800" dirty="0"/>
          </a:p>
          <a:p>
            <a:pPr lvl="1">
              <a:lnSpc>
                <a:spcPct val="160000"/>
              </a:lnSpc>
            </a:pPr>
            <a:r>
              <a:rPr lang="en-US" altLang="zh-CN" sz="2800" b="1" i="1" dirty="0"/>
              <a:t>Step 3</a:t>
            </a:r>
            <a:r>
              <a:rPr lang="en-US" altLang="zh-CN" sz="2800" dirty="0"/>
              <a:t>: If </a:t>
            </a:r>
            <a:r>
              <a:rPr lang="en-US" altLang="zh-CN" sz="2800" i="1" dirty="0" err="1"/>
              <a:t>x</a:t>
            </a:r>
            <a:r>
              <a:rPr lang="en-US" altLang="zh-CN" sz="2800" i="1" baseline="-25000" dirty="0" err="1"/>
              <a:t>t</a:t>
            </a:r>
            <a:r>
              <a:rPr lang="en-US" altLang="zh-CN" sz="2800" dirty="0"/>
              <a:t> is received, compute the syndrome of </a:t>
            </a:r>
            <a:r>
              <a:rPr lang="en-US" altLang="zh-CN" sz="2800" i="1" dirty="0" err="1"/>
              <a:t>x</a:t>
            </a:r>
            <a:r>
              <a:rPr lang="en-US" altLang="zh-CN" sz="2800" i="1" baseline="-25000" dirty="0" err="1"/>
              <a:t>t</a:t>
            </a:r>
            <a:r>
              <a:rPr lang="en-US" altLang="zh-CN" sz="2800" dirty="0"/>
              <a:t> and find the </a:t>
            </a:r>
            <a:r>
              <a:rPr lang="en-US" altLang="zh-CN" sz="2800" dirty="0" err="1"/>
              <a:t>coset</a:t>
            </a:r>
            <a:r>
              <a:rPr lang="en-US" altLang="zh-CN" sz="2800" dirty="0"/>
              <a:t> leader </a:t>
            </a:r>
            <a:r>
              <a:rPr lang="en-US" altLang="zh-CN" sz="2800" i="1" dirty="0">
                <a:sym typeface="Symbol" panose="05050102010706020507" pitchFamily="18" charset="2"/>
              </a:rPr>
              <a:t></a:t>
            </a:r>
            <a:r>
              <a:rPr lang="en-US" altLang="zh-CN" sz="2800" dirty="0"/>
              <a:t> having the same syndrome. Then </a:t>
            </a:r>
            <a:r>
              <a:rPr lang="en-US" altLang="zh-CN" sz="2800" i="1" dirty="0" err="1"/>
              <a:t>x</a:t>
            </a:r>
            <a:r>
              <a:rPr lang="en-US" altLang="zh-CN" sz="2800" i="1" baseline="-25000" dirty="0" err="1"/>
              <a:t>t</a:t>
            </a:r>
            <a:r>
              <a:rPr lang="en-US" altLang="zh-CN" sz="2800" dirty="0"/>
              <a:t> </a:t>
            </a:r>
            <a:r>
              <a:rPr lang="zh-CN" altLang="en-US" sz="2800" dirty="0">
                <a:sym typeface="Symbol" panose="05050102010706020507" pitchFamily="18" charset="2"/>
              </a:rPr>
              <a:t></a:t>
            </a:r>
            <a:r>
              <a:rPr lang="en-US" altLang="zh-CN" sz="2800" dirty="0"/>
              <a:t> </a:t>
            </a:r>
            <a:r>
              <a:rPr lang="en-US" altLang="zh-CN" sz="2800" i="1" dirty="0">
                <a:sym typeface="Symbol" panose="05050102010706020507" pitchFamily="18" charset="2"/>
              </a:rPr>
              <a:t></a:t>
            </a:r>
            <a:r>
              <a:rPr lang="en-US" altLang="zh-CN" sz="2800" dirty="0"/>
              <a:t>  = </a:t>
            </a:r>
            <a:r>
              <a:rPr lang="en-US" altLang="zh-CN" sz="2800" i="1" dirty="0"/>
              <a:t>x</a:t>
            </a:r>
            <a:r>
              <a:rPr lang="en-US" altLang="zh-CN" sz="2800" dirty="0"/>
              <a:t> is a code word </a:t>
            </a:r>
            <a:r>
              <a:rPr lang="en-US" altLang="zh-CN" sz="2800" i="1" dirty="0" err="1"/>
              <a:t>e</a:t>
            </a:r>
            <a:r>
              <a:rPr lang="en-US" altLang="zh-CN" sz="2800" i="1" baseline="-25000" dirty="0" err="1"/>
              <a:t>H</a:t>
            </a:r>
            <a:r>
              <a:rPr lang="en-US" altLang="zh-CN" sz="2800" dirty="0"/>
              <a:t>(</a:t>
            </a:r>
            <a:r>
              <a:rPr lang="en-US" altLang="zh-CN" sz="2800" i="1" dirty="0"/>
              <a:t>b</a:t>
            </a:r>
            <a:r>
              <a:rPr lang="en-US" altLang="zh-CN" sz="2800" dirty="0"/>
              <a:t>), and </a:t>
            </a:r>
            <a:r>
              <a:rPr lang="en-US" altLang="zh-CN" sz="2800" i="1" dirty="0"/>
              <a:t>d</a:t>
            </a:r>
            <a:r>
              <a:rPr lang="en-US" altLang="zh-CN" sz="2800" dirty="0"/>
              <a:t>(</a:t>
            </a:r>
            <a:r>
              <a:rPr lang="en-US" altLang="zh-CN" sz="2800" i="1" dirty="0" err="1"/>
              <a:t>x</a:t>
            </a:r>
            <a:r>
              <a:rPr lang="en-US" altLang="zh-CN" sz="2800" i="1" baseline="-25000" dirty="0" err="1"/>
              <a:t>t</a:t>
            </a:r>
            <a:r>
              <a:rPr lang="en-US" altLang="zh-CN" sz="2800" dirty="0"/>
              <a:t>) = </a:t>
            </a:r>
            <a:r>
              <a:rPr lang="en-US" altLang="zh-CN" sz="2800" i="1" dirty="0"/>
              <a:t>b</a:t>
            </a:r>
            <a:r>
              <a:rPr lang="en-US" altLang="zh-CN" sz="2800" dirty="0"/>
              <a:t>.</a:t>
            </a:r>
            <a:endParaRPr lang="en-US" altLang="zh-CN" sz="2800" dirty="0"/>
          </a:p>
          <a:p>
            <a:pPr>
              <a:lnSpc>
                <a:spcPct val="160000"/>
              </a:lnSpc>
            </a:pPr>
            <a:endParaRPr lang="zh-CN" altLang="en-US" sz="3200" dirty="0"/>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8 Advanced Counting Techniques</a:t>
            </a:r>
            <a:endParaRPr lang="en-US" altLang="zh-CN" sz="3200" dirty="0"/>
          </a:p>
        </p:txBody>
      </p:sp>
      <p:sp>
        <p:nvSpPr>
          <p:cNvPr id="6" name="Rectangle 3"/>
          <p:cNvSpPr txBox="1">
            <a:spLocks noChangeArrowheads="1"/>
          </p:cNvSpPr>
          <p:nvPr/>
        </p:nvSpPr>
        <p:spPr bwMode="auto">
          <a:xfrm>
            <a:off x="230366" y="1166018"/>
            <a:ext cx="11809234"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pPr>
            <a:r>
              <a:rPr lang="en-US" altLang="zh-CN" dirty="0"/>
              <a:t>8.1 Recurrence Relations</a:t>
            </a:r>
            <a:r>
              <a:rPr lang="zh-CN" altLang="en-US" dirty="0"/>
              <a:t>（递推关系）</a:t>
            </a:r>
            <a:r>
              <a:rPr lang="en-US" altLang="zh-CN" dirty="0"/>
              <a:t> </a:t>
            </a:r>
            <a:endParaRPr lang="en-US" altLang="zh-CN" dirty="0"/>
          </a:p>
          <a:p>
            <a:pPr eaLnBrk="1" hangingPunct="1">
              <a:lnSpc>
                <a:spcPct val="150000"/>
              </a:lnSpc>
            </a:pPr>
            <a:r>
              <a:rPr lang="en-US" altLang="zh-CN" dirty="0"/>
              <a:t>8.2 Solving Recurrence Relations</a:t>
            </a:r>
            <a:endParaRPr lang="en-US" altLang="zh-CN" dirty="0"/>
          </a:p>
          <a:p>
            <a:pPr lvl="1" eaLnBrk="1" hangingPunct="1">
              <a:lnSpc>
                <a:spcPct val="150000"/>
              </a:lnSpc>
            </a:pPr>
            <a:r>
              <a:rPr lang="en-US" altLang="zh-CN" u="sng" dirty="0">
                <a:solidFill>
                  <a:srgbClr val="FF0000"/>
                </a:solidFill>
              </a:rPr>
              <a:t>Linear homogeneous recurrence relations with constant coefficients  of degree k </a:t>
            </a:r>
            <a:r>
              <a:rPr lang="zh-CN" altLang="en-US" u="sng" dirty="0">
                <a:solidFill>
                  <a:srgbClr val="FF0000"/>
                </a:solidFill>
              </a:rPr>
              <a:t>（</a:t>
            </a:r>
            <a:r>
              <a:rPr lang="en-US" altLang="zh-CN" u="sng" dirty="0">
                <a:solidFill>
                  <a:srgbClr val="FF0000"/>
                </a:solidFill>
              </a:rPr>
              <a:t>k</a:t>
            </a:r>
            <a:r>
              <a:rPr lang="zh-CN" altLang="en-US" u="sng" dirty="0">
                <a:solidFill>
                  <a:srgbClr val="FF0000"/>
                </a:solidFill>
              </a:rPr>
              <a:t>阶齐次常系数线性递推关系）</a:t>
            </a:r>
            <a:endParaRPr lang="zh-CN" altLang="en-US" u="sng" dirty="0">
              <a:solidFill>
                <a:srgbClr val="FF0000"/>
              </a:solidFill>
            </a:endParaRPr>
          </a:p>
          <a:p>
            <a:pPr eaLnBrk="1" hangingPunct="1">
              <a:lnSpc>
                <a:spcPct val="150000"/>
              </a:lnSpc>
            </a:pPr>
            <a:r>
              <a:rPr lang="en-US" altLang="zh-CN" dirty="0"/>
              <a:t>8.3 Divide-and-Conquer Algorithms and Recurrence Relations</a:t>
            </a:r>
            <a:r>
              <a:rPr lang="zh-CN" altLang="en-US" dirty="0"/>
              <a:t>（分治算法和递推关系）</a:t>
            </a:r>
            <a:endParaRPr lang="en-US" altLang="zh-CN" dirty="0"/>
          </a:p>
          <a:p>
            <a:pPr eaLnBrk="1" hangingPunct="1">
              <a:lnSpc>
                <a:spcPct val="150000"/>
              </a:lnSpc>
            </a:pPr>
            <a:r>
              <a:rPr lang="en-US" altLang="zh-CN" u="sng" dirty="0">
                <a:solidFill>
                  <a:srgbClr val="FF0000"/>
                </a:solidFill>
              </a:rPr>
              <a:t>8.4 Generating Functions</a:t>
            </a:r>
            <a:r>
              <a:rPr lang="zh-CN" altLang="en-US" u="sng" dirty="0">
                <a:solidFill>
                  <a:srgbClr val="FF0000"/>
                </a:solidFill>
              </a:rPr>
              <a:t>（生成函数）</a:t>
            </a:r>
            <a:endParaRPr lang="en-US" altLang="zh-CN" u="sng" dirty="0">
              <a:solidFill>
                <a:srgbClr val="FF0000"/>
              </a:solidFill>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§8.1: Recurrence Relations</a:t>
            </a:r>
            <a:endParaRPr lang="en-US" altLang="zh-CN" sz="3200" dirty="0"/>
          </a:p>
        </p:txBody>
      </p:sp>
      <p:sp>
        <p:nvSpPr>
          <p:cNvPr id="5" name="内容占位符 2"/>
          <p:cNvSpPr txBox="1"/>
          <p:nvPr/>
        </p:nvSpPr>
        <p:spPr>
          <a:xfrm>
            <a:off x="398531" y="980473"/>
            <a:ext cx="10973763" cy="5766556"/>
          </a:xfrm>
          <a:prstGeom prst="rect">
            <a:avLst/>
          </a:prstGeom>
        </p:spPr>
        <p:txBody>
          <a:bodyPr>
            <a:normAutofit fontScale="92500" lnSpcReduction="20000"/>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pPr>
            <a:r>
              <a:rPr lang="en-US" altLang="zh-CN" dirty="0"/>
              <a:t>A </a:t>
            </a:r>
            <a:r>
              <a:rPr lang="en-US" altLang="zh-CN" i="1" dirty="0"/>
              <a:t>recurrence relation</a:t>
            </a:r>
            <a:r>
              <a:rPr lang="en-US" altLang="zh-CN" dirty="0"/>
              <a:t> (R.R., or just </a:t>
            </a:r>
            <a:r>
              <a:rPr lang="en-US" altLang="zh-CN" i="1" dirty="0"/>
              <a:t>recurrence</a:t>
            </a:r>
            <a:r>
              <a:rPr lang="en-US" altLang="zh-CN" dirty="0"/>
              <a:t>) for a sequence {</a:t>
            </a:r>
            <a:r>
              <a:rPr lang="en-US" altLang="zh-CN" i="1" dirty="0"/>
              <a:t>a</a:t>
            </a:r>
            <a:r>
              <a:rPr lang="en-US" altLang="zh-CN" i="1" baseline="-25000" dirty="0"/>
              <a:t>n</a:t>
            </a:r>
            <a:r>
              <a:rPr lang="en-US" altLang="zh-CN" dirty="0"/>
              <a:t>} is an equation that expresses </a:t>
            </a:r>
            <a:r>
              <a:rPr lang="en-US" altLang="zh-CN" i="1" dirty="0"/>
              <a:t>a</a:t>
            </a:r>
            <a:r>
              <a:rPr lang="en-US" altLang="zh-CN" i="1" baseline="-25000" dirty="0"/>
              <a:t>n</a:t>
            </a:r>
            <a:r>
              <a:rPr lang="en-US" altLang="zh-CN" dirty="0"/>
              <a:t> in terms of one or more previous elements </a:t>
            </a:r>
            <a:br>
              <a:rPr lang="en-US" altLang="zh-CN" dirty="0"/>
            </a:br>
            <a:r>
              <a:rPr lang="en-US" altLang="zh-CN" i="1" dirty="0"/>
              <a:t>a</a:t>
            </a:r>
            <a:r>
              <a:rPr lang="en-US" altLang="zh-CN" baseline="-25000" dirty="0"/>
              <a:t>0</a:t>
            </a:r>
            <a:r>
              <a:rPr lang="en-US" altLang="zh-CN" dirty="0"/>
              <a:t>, …, </a:t>
            </a:r>
            <a:r>
              <a:rPr lang="en-US" altLang="zh-CN" i="1" dirty="0"/>
              <a:t>a</a:t>
            </a:r>
            <a:r>
              <a:rPr lang="en-US" altLang="zh-CN" i="1" baseline="-25000" dirty="0"/>
              <a:t>n</a:t>
            </a:r>
            <a:r>
              <a:rPr lang="en-US" altLang="zh-CN" baseline="-25000" dirty="0"/>
              <a:t>−1</a:t>
            </a:r>
            <a:r>
              <a:rPr lang="en-US" altLang="zh-CN" dirty="0"/>
              <a:t> of the sequence, for all </a:t>
            </a:r>
            <a:r>
              <a:rPr lang="en-US" altLang="zh-CN" i="1" dirty="0"/>
              <a:t>n</a:t>
            </a:r>
            <a:r>
              <a:rPr lang="en-US" altLang="zh-CN" dirty="0"/>
              <a:t>≥</a:t>
            </a:r>
            <a:r>
              <a:rPr lang="en-US" altLang="zh-CN" i="1" dirty="0"/>
              <a:t>n</a:t>
            </a:r>
            <a:r>
              <a:rPr lang="en-US" altLang="zh-CN" baseline="-25000" dirty="0"/>
              <a:t>0</a:t>
            </a:r>
            <a:r>
              <a:rPr lang="en-US" altLang="zh-CN" dirty="0"/>
              <a:t>.</a:t>
            </a:r>
            <a:endParaRPr lang="en-US" altLang="zh-CN" dirty="0"/>
          </a:p>
          <a:p>
            <a:pPr lvl="1" eaLnBrk="1" hangingPunct="1">
              <a:lnSpc>
                <a:spcPct val="150000"/>
              </a:lnSpc>
            </a:pPr>
            <a:r>
              <a:rPr lang="en-US" altLang="zh-CN" dirty="0"/>
              <a:t>A recursive definition, without the base cases.</a:t>
            </a:r>
            <a:endParaRPr lang="en-US" altLang="zh-CN" dirty="0"/>
          </a:p>
          <a:p>
            <a:pPr eaLnBrk="1" hangingPunct="1">
              <a:lnSpc>
                <a:spcPct val="150000"/>
              </a:lnSpc>
            </a:pPr>
            <a:r>
              <a:rPr lang="en-US" altLang="zh-CN" dirty="0"/>
              <a:t>A particular sequence (described non-recursively) is said to </a:t>
            </a:r>
            <a:r>
              <a:rPr lang="en-US" altLang="zh-CN" i="1" dirty="0"/>
              <a:t>solve</a:t>
            </a:r>
            <a:r>
              <a:rPr lang="en-US" altLang="zh-CN" dirty="0"/>
              <a:t> the given recurrence relation if it is consistent with the definition of the recurrence.</a:t>
            </a:r>
            <a:endParaRPr lang="en-US" altLang="zh-CN" dirty="0"/>
          </a:p>
          <a:p>
            <a:pPr lvl="1" eaLnBrk="1" hangingPunct="1">
              <a:lnSpc>
                <a:spcPct val="150000"/>
              </a:lnSpc>
            </a:pPr>
            <a:r>
              <a:rPr lang="en-US" altLang="zh-CN" dirty="0"/>
              <a:t>A given recurrence relation may have many solutions.</a:t>
            </a:r>
            <a:endParaRPr lang="en-US" altLang="zh-CN" dirty="0"/>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§8.1: Recurrence Relations</a:t>
            </a:r>
            <a:endParaRPr lang="en-US" altLang="zh-CN" sz="3200" dirty="0"/>
          </a:p>
        </p:txBody>
      </p:sp>
      <mc:AlternateContent xmlns:mc="http://schemas.openxmlformats.org/markup-compatibility/2006">
        <mc:Choice xmlns:a14="http://schemas.microsoft.com/office/drawing/2010/main" Requires="a14">
          <p:sp>
            <p:nvSpPr>
              <p:cNvPr id="5" name="内容占位符 2"/>
              <p:cNvSpPr txBox="1"/>
              <p:nvPr/>
            </p:nvSpPr>
            <p:spPr>
              <a:xfrm>
                <a:off x="398531" y="980473"/>
                <a:ext cx="10973763" cy="5766556"/>
              </a:xfrm>
              <a:prstGeom prst="rect">
                <a:avLst/>
              </a:prstGeom>
            </p:spPr>
            <p:txBody>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pPr>
                <a:r>
                  <a:rPr lang="en-US" altLang="zh-CN" sz="2400" dirty="0">
                    <a:solidFill>
                      <a:srgbClr val="008080"/>
                    </a:solidFill>
                    <a:sym typeface="+mn-ea"/>
                  </a:rPr>
                  <a:t>例题-</a:t>
                </a:r>
                <a:r>
                  <a:rPr lang="en-US" altLang="zh-CN" sz="2400" dirty="0"/>
                  <a:t>如果一个十进制数字串包含偶数个 0，计算机系统就把它作为一个有效的编码字。例如，1230407869 是有效的，而 120987045608 不是有效的。设 </a:t>
                </a:r>
                <a14:m>
                  <m:oMath xmlns:m="http://schemas.openxmlformats.org/officeDocument/2006/math">
                    <m:sSub>
                      <m:sSubPr>
                        <m:ctrlPr>
                          <a:rPr lang="en-US" altLang="zh-CN" sz="2400" i="1" dirty="0">
                            <a:latin typeface="DejaVu Math TeX Gyre" panose="02000503000000000000" charset="0"/>
                            <a:cs typeface="DejaVu Math TeX Gyre" panose="02000503000000000000" charset="0"/>
                          </a:rPr>
                        </m:ctrlPr>
                      </m:sSubPr>
                      <m:e>
                        <m:r>
                          <a:rPr lang="en-US" altLang="zh-CN" sz="2400" i="1" dirty="0">
                            <a:latin typeface="DejaVu Math TeX Gyre" panose="02000503000000000000" charset="0"/>
                            <a:cs typeface="DejaVu Math TeX Gyre" panose="02000503000000000000" charset="0"/>
                          </a:rPr>
                          <m:t>𝑎</m:t>
                        </m:r>
                      </m:e>
                      <m:sub>
                        <m:r>
                          <a:rPr lang="en-US" altLang="zh-CN" sz="2400" i="1" dirty="0">
                            <a:latin typeface="DejaVu Math TeX Gyre" panose="02000503000000000000" charset="0"/>
                            <a:cs typeface="DejaVu Math TeX Gyre" panose="02000503000000000000" charset="0"/>
                          </a:rPr>
                          <m:t>𝒏</m:t>
                        </m:r>
                      </m:sub>
                    </m:sSub>
                  </m:oMath>
                </a14:m>
                <a:r>
                  <a:rPr lang="en-US" altLang="zh-CN" sz="2400" dirty="0"/>
                  <a:t>是有效的n位编码字的个数。找出一个关于</a:t>
                </a:r>
                <a14:m>
                  <m:oMath xmlns:m="http://schemas.openxmlformats.org/officeDocument/2006/math">
                    <m:sSub>
                      <m:sSubPr>
                        <m:ctrlPr>
                          <a:rPr lang="en-US" altLang="zh-CN" sz="2400" i="1" dirty="0">
                            <a:latin typeface="DejaVu Math TeX Gyre" panose="02000503000000000000" charset="0"/>
                            <a:cs typeface="DejaVu Math TeX Gyre" panose="02000503000000000000" charset="0"/>
                          </a:rPr>
                        </m:ctrlPr>
                      </m:sSubPr>
                      <m:e>
                        <m:r>
                          <a:rPr lang="en-US" altLang="zh-CN" sz="2400" i="1" dirty="0">
                            <a:latin typeface="DejaVu Math TeX Gyre" panose="02000503000000000000" charset="0"/>
                            <a:cs typeface="DejaVu Math TeX Gyre" panose="02000503000000000000" charset="0"/>
                          </a:rPr>
                          <m:t>𝑎</m:t>
                        </m:r>
                      </m:e>
                      <m:sub>
                        <m:r>
                          <a:rPr lang="en-US" altLang="zh-CN" sz="2400" i="1" dirty="0">
                            <a:latin typeface="DejaVu Math TeX Gyre" panose="02000503000000000000" charset="0"/>
                            <a:cs typeface="DejaVu Math TeX Gyre" panose="02000503000000000000" charset="0"/>
                          </a:rPr>
                          <m:t>𝒏</m:t>
                        </m:r>
                      </m:sub>
                    </m:sSub>
                  </m:oMath>
                </a14:m>
                <a:r>
                  <a:rPr lang="en-US" altLang="zh-CN" sz="2400" dirty="0"/>
                  <a:t>的递推关系。</a:t>
                </a:r>
                <a:endParaRPr lang="en-US" altLang="zh-CN" sz="2400" dirty="0"/>
              </a:p>
            </p:txBody>
          </p:sp>
        </mc:Choice>
        <mc:Fallback>
          <p:sp>
            <p:nvSpPr>
              <p:cNvPr id="5" name="内容占位符 2"/>
              <p:cNvSpPr txBox="1">
                <a:spLocks noRot="1" noChangeAspect="1" noMove="1" noResize="1" noEditPoints="1" noAdjustHandles="1" noChangeArrowheads="1" noChangeShapeType="1" noTextEdit="1"/>
              </p:cNvSpPr>
              <p:nvPr/>
            </p:nvSpPr>
            <p:spPr>
              <a:xfrm>
                <a:off x="398531" y="980473"/>
                <a:ext cx="10973763" cy="5766556"/>
              </a:xfrm>
              <a:prstGeom prst="rect">
                <a:avLst/>
              </a:prstGeom>
              <a:blipFill rotWithShape="1">
                <a:blip r:embed="rId2"/>
                <a:stretch>
                  <a:fillRect l="-4" t="-1" r="1" b="3"/>
                </a:stretch>
              </a:blipFill>
            </p:spPr>
            <p:txBody>
              <a:bodyPr/>
              <a:lstStyle/>
              <a:p>
                <a:r>
                  <a:rPr lang="zh-CN" altLang="en-US">
                    <a:noFill/>
                  </a:rPr>
                  <a:t> </a:t>
                </a:r>
              </a:p>
            </p:txBody>
          </p:sp>
        </mc:Fallback>
      </mc:AlternateContent>
      <p:pic>
        <p:nvPicPr>
          <p:cNvPr id="3" name="图片 2" descr="/Users/theone/Library/Containers/com.kingsoft.wpsoffice.mac/Data/tmp/photoedit2/20231227193058/temp.pngtemp"/>
          <p:cNvPicPr>
            <a:picLocks noChangeAspect="1"/>
          </p:cNvPicPr>
          <p:nvPr/>
        </p:nvPicPr>
        <p:blipFill>
          <a:blip r:embed="rId3"/>
          <a:stretch>
            <a:fillRect/>
          </a:stretch>
        </p:blipFill>
        <p:spPr>
          <a:xfrm>
            <a:off x="1084580" y="2807970"/>
            <a:ext cx="8909050" cy="3839210"/>
          </a:xfrm>
          <a:prstGeom prst="rect">
            <a:avLst/>
          </a:prstGeom>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§8.2: Solving Recurrences</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pPr>
            <a:r>
              <a:rPr lang="en-US" altLang="zh-CN" sz="2400" dirty="0"/>
              <a:t>A </a:t>
            </a:r>
            <a:r>
              <a:rPr lang="en-US" altLang="zh-CN" sz="2400" i="1" u="sng" dirty="0"/>
              <a:t>li</a:t>
            </a:r>
            <a:r>
              <a:rPr lang="en-US" altLang="zh-CN" sz="2400" i="1" dirty="0"/>
              <a:t>near </a:t>
            </a:r>
            <a:r>
              <a:rPr lang="en-US" altLang="zh-CN" sz="2400" i="1" u="sng" dirty="0"/>
              <a:t>ho</a:t>
            </a:r>
            <a:r>
              <a:rPr lang="en-US" altLang="zh-CN" sz="2400" i="1" dirty="0"/>
              <a:t>mogeneous </a:t>
            </a:r>
            <a:r>
              <a:rPr lang="en-US" altLang="zh-CN" sz="2400" i="1" u="sng" dirty="0"/>
              <a:t>re</a:t>
            </a:r>
            <a:r>
              <a:rPr lang="en-US" altLang="zh-CN" sz="2400" i="1" dirty="0"/>
              <a:t>currence of degree </a:t>
            </a:r>
            <a:r>
              <a:rPr lang="en-US" altLang="zh-CN" sz="2400" i="1" u="sng" dirty="0"/>
              <a:t>k</a:t>
            </a:r>
            <a:r>
              <a:rPr lang="en-US" altLang="zh-CN" sz="2400" i="1" dirty="0"/>
              <a:t> with </a:t>
            </a:r>
            <a:r>
              <a:rPr lang="en-US" altLang="zh-CN" sz="2400" i="1" u="sng" dirty="0"/>
              <a:t>co</a:t>
            </a:r>
            <a:r>
              <a:rPr lang="en-US" altLang="zh-CN" sz="2400" i="1" dirty="0"/>
              <a:t>nstant </a:t>
            </a:r>
            <a:r>
              <a:rPr lang="en-US" altLang="zh-CN" sz="2400" i="1" u="sng" dirty="0"/>
              <a:t>co</a:t>
            </a:r>
            <a:r>
              <a:rPr lang="en-US" altLang="zh-CN" sz="2400" i="1" dirty="0"/>
              <a:t>efficients</a:t>
            </a:r>
            <a:r>
              <a:rPr lang="en-US" altLang="zh-CN" sz="2400" dirty="0"/>
              <a:t> (“</a:t>
            </a:r>
            <a:r>
              <a:rPr lang="en-US" altLang="zh-CN" sz="2400" i="1" dirty="0"/>
              <a:t>k-</a:t>
            </a:r>
            <a:r>
              <a:rPr lang="en-US" altLang="zh-CN" sz="2400" dirty="0" err="1"/>
              <a:t>LiHoReCoCo</a:t>
            </a:r>
            <a:r>
              <a:rPr lang="en-US" altLang="zh-CN" sz="2400" dirty="0"/>
              <a:t>”,</a:t>
            </a:r>
            <a:r>
              <a:rPr lang="en-US" altLang="zh-CN" sz="2400" dirty="0">
                <a:solidFill>
                  <a:schemeClr val="hlink"/>
                </a:solidFill>
              </a:rPr>
              <a:t>k</a:t>
            </a:r>
            <a:r>
              <a:rPr lang="zh-CN" altLang="en-US" sz="2400" dirty="0">
                <a:solidFill>
                  <a:schemeClr val="hlink"/>
                </a:solidFill>
              </a:rPr>
              <a:t>阶定常系数线性齐次递推关系</a:t>
            </a:r>
            <a:r>
              <a:rPr lang="en-US" altLang="zh-CN" sz="2400" dirty="0"/>
              <a:t>) is a recurrence of the form</a:t>
            </a:r>
            <a:br>
              <a:rPr lang="en-US" altLang="zh-CN" sz="2400" dirty="0"/>
            </a:br>
            <a:r>
              <a:rPr lang="en-US" altLang="zh-CN" sz="2400" dirty="0"/>
              <a:t>	</a:t>
            </a:r>
            <a:r>
              <a:rPr lang="en-US" altLang="zh-CN" sz="2400" i="1" dirty="0"/>
              <a:t>a</a:t>
            </a:r>
            <a:r>
              <a:rPr lang="en-US" altLang="zh-CN" sz="2400" i="1" baseline="-25000" dirty="0"/>
              <a:t>n</a:t>
            </a:r>
            <a:r>
              <a:rPr lang="en-US" altLang="zh-CN" sz="2400" dirty="0"/>
              <a:t> = </a:t>
            </a:r>
            <a:r>
              <a:rPr lang="en-US" altLang="zh-CN" sz="2400" i="1" dirty="0"/>
              <a:t>c</a:t>
            </a:r>
            <a:r>
              <a:rPr lang="en-US" altLang="zh-CN" sz="2400" baseline="-25000" dirty="0"/>
              <a:t>1</a:t>
            </a:r>
            <a:r>
              <a:rPr lang="en-US" altLang="zh-CN" sz="2400" i="1" dirty="0"/>
              <a:t>a</a:t>
            </a:r>
            <a:r>
              <a:rPr lang="en-US" altLang="zh-CN" sz="2400" i="1" baseline="-25000" dirty="0"/>
              <a:t>n</a:t>
            </a:r>
            <a:r>
              <a:rPr lang="en-US" altLang="zh-CN" sz="2400" baseline="-25000" dirty="0"/>
              <a:t>−1</a:t>
            </a:r>
            <a:r>
              <a:rPr lang="en-US" altLang="zh-CN" sz="2400" dirty="0"/>
              <a:t> + … + </a:t>
            </a:r>
            <a:r>
              <a:rPr lang="en-US" altLang="zh-CN" sz="2400" i="1" dirty="0" err="1"/>
              <a:t>c</a:t>
            </a:r>
            <a:r>
              <a:rPr lang="en-US" altLang="zh-CN" sz="2400" i="1" baseline="-25000" dirty="0" err="1"/>
              <a:t>k</a:t>
            </a:r>
            <a:r>
              <a:rPr lang="en-US" altLang="zh-CN" sz="2400" i="1" dirty="0" err="1"/>
              <a:t>a</a:t>
            </a:r>
            <a:r>
              <a:rPr lang="en-US" altLang="zh-CN" sz="2400" i="1" baseline="-25000" dirty="0" err="1"/>
              <a:t>n</a:t>
            </a:r>
            <a:r>
              <a:rPr lang="en-US" altLang="zh-CN" sz="2400" baseline="-25000" dirty="0"/>
              <a:t>−</a:t>
            </a:r>
            <a:r>
              <a:rPr lang="en-US" altLang="zh-CN" sz="2400" i="1" baseline="-25000" dirty="0"/>
              <a:t>k</a:t>
            </a:r>
            <a:r>
              <a:rPr lang="en-US" altLang="zh-CN" sz="2400" dirty="0"/>
              <a:t>,</a:t>
            </a:r>
            <a:br>
              <a:rPr lang="en-US" altLang="zh-CN" sz="2400" dirty="0"/>
            </a:br>
            <a:r>
              <a:rPr lang="en-US" altLang="zh-CN" sz="2400" dirty="0"/>
              <a:t>where the </a:t>
            </a:r>
            <a:r>
              <a:rPr lang="en-US" altLang="zh-CN" sz="2400" i="1" dirty="0"/>
              <a:t>c</a:t>
            </a:r>
            <a:r>
              <a:rPr lang="en-US" altLang="zh-CN" sz="2400" i="1" baseline="-25000" dirty="0"/>
              <a:t>i, </a:t>
            </a:r>
            <a:r>
              <a:rPr lang="en-US" altLang="zh-CN" sz="2400" i="1" dirty="0"/>
              <a:t>(</a:t>
            </a:r>
            <a:r>
              <a:rPr lang="en-US" altLang="zh-CN" sz="2400" i="1" dirty="0" err="1"/>
              <a:t>i</a:t>
            </a:r>
            <a:r>
              <a:rPr lang="en-US" altLang="zh-CN" sz="2400" i="1" dirty="0"/>
              <a:t> = 1, .., k) </a:t>
            </a:r>
            <a:r>
              <a:rPr lang="en-US" altLang="zh-CN" sz="2400" dirty="0"/>
              <a:t>are all real, and </a:t>
            </a:r>
            <a:r>
              <a:rPr lang="en-US" altLang="zh-CN" sz="2400" i="1" dirty="0"/>
              <a:t>c</a:t>
            </a:r>
            <a:r>
              <a:rPr lang="en-US" altLang="zh-CN" sz="2400" i="1" baseline="-25000" dirty="0"/>
              <a:t>k</a:t>
            </a:r>
            <a:r>
              <a:rPr lang="en-US" altLang="zh-CN" sz="2400" baseline="-25000" dirty="0"/>
              <a:t> </a:t>
            </a:r>
            <a:r>
              <a:rPr lang="en-US" altLang="zh-CN" sz="2400" dirty="0"/>
              <a:t>≠ 0.</a:t>
            </a:r>
            <a:endParaRPr lang="en-US" altLang="zh-CN" sz="2400" dirty="0"/>
          </a:p>
          <a:p>
            <a:pPr eaLnBrk="1" hangingPunct="1">
              <a:lnSpc>
                <a:spcPct val="150000"/>
              </a:lnSpc>
            </a:pPr>
            <a:r>
              <a:rPr lang="en-US" altLang="zh-CN" sz="2400" dirty="0"/>
              <a:t>Note</a:t>
            </a:r>
            <a:endParaRPr lang="en-US" altLang="zh-CN" sz="2400" dirty="0"/>
          </a:p>
          <a:p>
            <a:pPr lvl="1" eaLnBrk="1" hangingPunct="1">
              <a:lnSpc>
                <a:spcPct val="150000"/>
              </a:lnSpc>
            </a:pPr>
            <a:r>
              <a:rPr lang="en-US" altLang="zh-CN" sz="2000" dirty="0"/>
              <a:t>On the right-hand side, the summands(</a:t>
            </a:r>
            <a:r>
              <a:rPr lang="zh-CN" altLang="en-US" sz="2000" dirty="0"/>
              <a:t>被加数） </a:t>
            </a:r>
            <a:r>
              <a:rPr lang="en-US" altLang="zh-CN" sz="2000" dirty="0"/>
              <a:t>are each built the same (</a:t>
            </a:r>
            <a:r>
              <a:rPr lang="en-US" altLang="zh-CN" sz="2000" dirty="0">
                <a:solidFill>
                  <a:schemeClr val="hlink"/>
                </a:solidFill>
              </a:rPr>
              <a:t>homogeneous</a:t>
            </a:r>
            <a:r>
              <a:rPr lang="en-US" altLang="zh-CN" sz="2000" dirty="0"/>
              <a:t>) way as a multiple of one of the k (</a:t>
            </a:r>
            <a:r>
              <a:rPr lang="en-US" altLang="zh-CN" sz="2000" dirty="0">
                <a:solidFill>
                  <a:schemeClr val="hlink"/>
                </a:solidFill>
              </a:rPr>
              <a:t>degree k</a:t>
            </a:r>
            <a:r>
              <a:rPr lang="en-US" altLang="zh-CN" sz="2000" dirty="0"/>
              <a:t>) previous terms (</a:t>
            </a:r>
            <a:r>
              <a:rPr lang="en-US" altLang="zh-CN" sz="2000" dirty="0">
                <a:solidFill>
                  <a:schemeClr val="hlink"/>
                </a:solidFill>
              </a:rPr>
              <a:t>linear</a:t>
            </a:r>
            <a:r>
              <a:rPr lang="en-US" altLang="zh-CN" sz="2000" dirty="0"/>
              <a:t>).</a:t>
            </a:r>
            <a:endParaRPr lang="en-US" altLang="zh-CN" sz="2000" dirty="0"/>
          </a:p>
          <a:p>
            <a:pPr lvl="1" eaLnBrk="1" hangingPunct="1">
              <a:lnSpc>
                <a:spcPct val="150000"/>
              </a:lnSpc>
            </a:pPr>
            <a:r>
              <a:rPr lang="en-US" altLang="zh-CN" sz="2000" dirty="0"/>
              <a:t>The solution is uniquely determined if </a:t>
            </a:r>
            <a:r>
              <a:rPr lang="en-US" altLang="zh-CN" sz="2000" i="1" dirty="0"/>
              <a:t>k</a:t>
            </a:r>
            <a:r>
              <a:rPr lang="en-US" altLang="zh-CN" sz="2000" dirty="0"/>
              <a:t> initial conditions </a:t>
            </a:r>
            <a:r>
              <a:rPr lang="en-US" altLang="zh-CN" sz="2000" i="1" dirty="0"/>
              <a:t>a</a:t>
            </a:r>
            <a:r>
              <a:rPr lang="en-US" altLang="zh-CN" sz="2000" baseline="-25000" dirty="0"/>
              <a:t>0</a:t>
            </a:r>
            <a:r>
              <a:rPr lang="en-US" altLang="zh-CN" sz="2000" dirty="0"/>
              <a:t>…</a:t>
            </a:r>
            <a:r>
              <a:rPr lang="en-US" altLang="zh-CN" sz="2000" i="1" dirty="0"/>
              <a:t>a</a:t>
            </a:r>
            <a:r>
              <a:rPr lang="en-US" altLang="zh-CN" sz="2000" i="1" baseline="-25000" dirty="0"/>
              <a:t>k</a:t>
            </a:r>
            <a:r>
              <a:rPr lang="en-US" altLang="zh-CN" sz="2000" baseline="-25000" dirty="0"/>
              <a:t>−1</a:t>
            </a:r>
            <a:r>
              <a:rPr lang="en-US" altLang="zh-CN" sz="2000" dirty="0"/>
              <a:t> are provided.</a:t>
            </a:r>
            <a:endParaRPr lang="en-US" altLang="zh-CN" sz="2000" dirty="0"/>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§8.2: Solving Recurrences</a:t>
            </a:r>
            <a:endParaRPr lang="en-US" altLang="zh-CN" sz="3200" dirty="0"/>
          </a:p>
        </p:txBody>
      </p:sp>
      <mc:AlternateContent xmlns:mc="http://schemas.openxmlformats.org/markup-compatibility/2006">
        <mc:Choice xmlns:a14="http://schemas.microsoft.com/office/drawing/2010/main" Requires="a14">
          <p:sp>
            <p:nvSpPr>
              <p:cNvPr id="5" name="内容占位符 2"/>
              <p:cNvSpPr txBox="1"/>
              <p:nvPr/>
            </p:nvSpPr>
            <p:spPr>
              <a:xfrm>
                <a:off x="398780" y="980440"/>
                <a:ext cx="10974070" cy="1142365"/>
              </a:xfrm>
              <a:prstGeom prst="rect">
                <a:avLst/>
              </a:prstGeom>
            </p:spPr>
            <p:txBody>
              <a:bodyPr>
                <a:normAutofit lnSpcReduction="10000"/>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pPr>
                <a:r>
                  <a:rPr lang="en-US" altLang="zh-CN" sz="2000" dirty="0">
                    <a:solidFill>
                      <a:srgbClr val="008080"/>
                    </a:solidFill>
                    <a:sym typeface="+mn-ea"/>
                  </a:rPr>
                  <a:t>例题-</a:t>
                </a:r>
                <a:r>
                  <a:rPr lang="zh-CN" altLang="en-US" sz="2000" dirty="0"/>
                  <a:t>使用生成函数找出关于</a:t>
                </a:r>
                <a14:m>
                  <m:oMath xmlns:m="http://schemas.openxmlformats.org/officeDocument/2006/math">
                    <m:sSub>
                      <m:sSubPr>
                        <m:ctrlPr>
                          <a:rPr lang="en-US" altLang="zh-CN" sz="2000" i="1" dirty="0">
                            <a:latin typeface="DejaVu Math TeX Gyre" panose="02000503000000000000" charset="0"/>
                            <a:cs typeface="DejaVu Math TeX Gyre" panose="02000503000000000000" charset="0"/>
                          </a:rPr>
                        </m:ctrlPr>
                      </m:sSubPr>
                      <m:e>
                        <m:r>
                          <a:rPr lang="en-US" altLang="zh-CN" sz="2000" i="1" dirty="0">
                            <a:latin typeface="DejaVu Math TeX Gyre" panose="02000503000000000000" charset="0"/>
                            <a:cs typeface="DejaVu Math TeX Gyre" panose="02000503000000000000" charset="0"/>
                          </a:rPr>
                          <m:t>𝒂</m:t>
                        </m:r>
                      </m:e>
                      <m:sub>
                        <m:r>
                          <a:rPr lang="en-US" altLang="zh-CN" sz="2000" i="1" dirty="0">
                            <a:latin typeface="DejaVu Math TeX Gyre" panose="02000503000000000000" charset="0"/>
                            <a:cs typeface="DejaVu Math TeX Gyre" panose="02000503000000000000" charset="0"/>
                          </a:rPr>
                          <m:t>𝒏</m:t>
                        </m:r>
                      </m:sub>
                    </m:sSub>
                    <m:r>
                      <a:rPr lang="en-US" altLang="zh-CN" sz="2000" i="1" dirty="0">
                        <a:latin typeface="DejaVu Math TeX Gyre" panose="02000503000000000000" charset="0"/>
                        <a:cs typeface="DejaVu Math TeX Gyre" panose="02000503000000000000" charset="0"/>
                      </a:rPr>
                      <m:t> </m:t>
                    </m:r>
                  </m:oMath>
                </a14:m>
                <a:r>
                  <a:rPr lang="zh-CN" altLang="en-US" sz="2000" dirty="0"/>
                  <a:t>的显式公式。序列</a:t>
                </a:r>
                <a:r>
                  <a:rPr lang="en-US" altLang="zh-CN" sz="2000" dirty="0"/>
                  <a:t>{</a:t>
                </a:r>
                <a14:m>
                  <m:oMath xmlns:m="http://schemas.openxmlformats.org/officeDocument/2006/math">
                    <m:sSub>
                      <m:sSubPr>
                        <m:ctrlPr>
                          <a:rPr lang="en-US" altLang="zh-CN" sz="2000" i="1" dirty="0">
                            <a:latin typeface="DejaVu Math TeX Gyre" panose="02000503000000000000" charset="0"/>
                            <a:cs typeface="DejaVu Math TeX Gyre" panose="02000503000000000000" charset="0"/>
                          </a:rPr>
                        </m:ctrlPr>
                      </m:sSubPr>
                      <m:e>
                        <m:r>
                          <a:rPr lang="en-US" altLang="zh-CN" sz="2000" i="1" dirty="0">
                            <a:latin typeface="DejaVu Math TeX Gyre" panose="02000503000000000000" charset="0"/>
                            <a:cs typeface="DejaVu Math TeX Gyre" panose="02000503000000000000" charset="0"/>
                          </a:rPr>
                          <m:t>𝒂</m:t>
                        </m:r>
                      </m:e>
                      <m:sub>
                        <m:r>
                          <a:rPr lang="en-US" altLang="zh-CN" sz="2000" i="1" dirty="0">
                            <a:latin typeface="DejaVu Math TeX Gyre" panose="02000503000000000000" charset="0"/>
                            <a:cs typeface="DejaVu Math TeX Gyre" panose="02000503000000000000" charset="0"/>
                          </a:rPr>
                          <m:t>𝒏</m:t>
                        </m:r>
                      </m:sub>
                    </m:sSub>
                  </m:oMath>
                </a14:m>
                <a:r>
                  <a:rPr lang="en-US" altLang="zh-CN" sz="2000" dirty="0"/>
                  <a:t>}</a:t>
                </a:r>
                <a:r>
                  <a:rPr lang="zh-CN" altLang="en-US" sz="2000" dirty="0"/>
                  <a:t>满足递推关系</a:t>
                </a:r>
                <a14:m>
                  <m:oMath xmlns:m="http://schemas.openxmlformats.org/officeDocument/2006/math">
                    <m:sSub>
                      <m:sSubPr>
                        <m:ctrlPr>
                          <a:rPr lang="en-US" altLang="zh-CN" sz="2000" i="1" dirty="0">
                            <a:latin typeface="DejaVu Math TeX Gyre" panose="02000503000000000000" charset="0"/>
                            <a:cs typeface="DejaVu Math TeX Gyre" panose="02000503000000000000" charset="0"/>
                          </a:rPr>
                        </m:ctrlPr>
                      </m:sSubPr>
                      <m:e>
                        <m:r>
                          <a:rPr lang="en-US" altLang="zh-CN" sz="2000" i="1" dirty="0">
                            <a:latin typeface="DejaVu Math TeX Gyre" panose="02000503000000000000" charset="0"/>
                            <a:cs typeface="DejaVu Math TeX Gyre" panose="02000503000000000000" charset="0"/>
                          </a:rPr>
                          <m:t>𝒂</m:t>
                        </m:r>
                      </m:e>
                      <m:sub>
                        <m:r>
                          <a:rPr lang="en-US" altLang="zh-CN" sz="2000" i="1" dirty="0">
                            <a:latin typeface="DejaVu Math TeX Gyre" panose="02000503000000000000" charset="0"/>
                            <a:cs typeface="DejaVu Math TeX Gyre" panose="02000503000000000000" charset="0"/>
                          </a:rPr>
                          <m:t>𝒏</m:t>
                        </m:r>
                      </m:sub>
                    </m:sSub>
                    <m:r>
                      <a:rPr lang="en-US" altLang="zh-CN" sz="2000" i="1" dirty="0">
                        <a:latin typeface="DejaVu Math TeX Gyre" panose="02000503000000000000" charset="0"/>
                        <a:cs typeface="DejaVu Math TeX Gyre" panose="02000503000000000000" charset="0"/>
                      </a:rPr>
                      <m:t>=</m:t>
                    </m:r>
                    <m:r>
                      <a:rPr lang="en-US" altLang="zh-CN" sz="2000" i="1" dirty="0">
                        <a:latin typeface="DejaVu Math TeX Gyre" panose="02000503000000000000" charset="0"/>
                        <a:cs typeface="DejaVu Math TeX Gyre" panose="02000503000000000000" charset="0"/>
                      </a:rPr>
                      <m:t>𝟖</m:t>
                    </m:r>
                    <m:sSub>
                      <m:sSubPr>
                        <m:ctrlPr>
                          <a:rPr lang="en-US" altLang="zh-CN" sz="2000" i="1" dirty="0">
                            <a:latin typeface="DejaVu Math TeX Gyre" panose="02000503000000000000" charset="0"/>
                            <a:cs typeface="DejaVu Math TeX Gyre" panose="02000503000000000000" charset="0"/>
                          </a:rPr>
                        </m:ctrlPr>
                      </m:sSubPr>
                      <m:e>
                        <m:r>
                          <a:rPr lang="en-US" altLang="zh-CN" sz="2000" i="1" dirty="0">
                            <a:latin typeface="DejaVu Math TeX Gyre" panose="02000503000000000000" charset="0"/>
                            <a:cs typeface="DejaVu Math TeX Gyre" panose="02000503000000000000" charset="0"/>
                          </a:rPr>
                          <m:t>𝒂</m:t>
                        </m:r>
                      </m:e>
                      <m:sub>
                        <m:r>
                          <a:rPr lang="en-US" altLang="zh-CN" sz="2000" i="1" dirty="0">
                            <a:latin typeface="DejaVu Math TeX Gyre" panose="02000503000000000000" charset="0"/>
                            <a:cs typeface="DejaVu Math TeX Gyre" panose="02000503000000000000" charset="0"/>
                          </a:rPr>
                          <m:t>𝒏</m:t>
                        </m:r>
                        <m:r>
                          <a:rPr lang="en-US" altLang="zh-CN" sz="2000" i="1" dirty="0">
                            <a:latin typeface="DejaVu Math TeX Gyre" panose="02000503000000000000" charset="0"/>
                            <a:cs typeface="DejaVu Math TeX Gyre" panose="02000503000000000000" charset="0"/>
                          </a:rPr>
                          <m:t>−</m:t>
                        </m:r>
                        <m:r>
                          <a:rPr lang="en-US" altLang="zh-CN" sz="2000" i="1" dirty="0">
                            <a:latin typeface="DejaVu Math TeX Gyre" panose="02000503000000000000" charset="0"/>
                            <a:cs typeface="DejaVu Math TeX Gyre" panose="02000503000000000000" charset="0"/>
                          </a:rPr>
                          <m:t>𝟏</m:t>
                        </m:r>
                      </m:sub>
                    </m:sSub>
                    <m:r>
                      <a:rPr lang="en-US" altLang="zh-CN" sz="2000" i="1" dirty="0">
                        <a:latin typeface="DejaVu Math TeX Gyre" panose="02000503000000000000" charset="0"/>
                        <a:cs typeface="DejaVu Math TeX Gyre" panose="02000503000000000000" charset="0"/>
                      </a:rPr>
                      <m:t>+</m:t>
                    </m:r>
                    <m:sSup>
                      <m:sSupPr>
                        <m:ctrlPr>
                          <a:rPr lang="en-US" altLang="zh-CN" sz="2000" i="1" dirty="0">
                            <a:latin typeface="DejaVu Math TeX Gyre" panose="02000503000000000000" charset="0"/>
                            <a:cs typeface="DejaVu Math TeX Gyre" panose="02000503000000000000" charset="0"/>
                          </a:rPr>
                        </m:ctrlPr>
                      </m:sSupPr>
                      <m:e>
                        <m:r>
                          <a:rPr lang="en-US" altLang="zh-CN" sz="2000" i="1" dirty="0">
                            <a:latin typeface="DejaVu Math TeX Gyre" panose="02000503000000000000" charset="0"/>
                            <a:cs typeface="DejaVu Math TeX Gyre" panose="02000503000000000000" charset="0"/>
                          </a:rPr>
                          <m:t>𝟏𝟎</m:t>
                        </m:r>
                      </m:e>
                      <m:sup>
                        <m:r>
                          <a:rPr lang="en-US" altLang="zh-CN" sz="2000" i="1" dirty="0">
                            <a:latin typeface="DejaVu Math TeX Gyre" panose="02000503000000000000" charset="0"/>
                            <a:cs typeface="DejaVu Math TeX Gyre" panose="02000503000000000000" charset="0"/>
                          </a:rPr>
                          <m:t>𝒏</m:t>
                        </m:r>
                        <m:r>
                          <a:rPr lang="en-US" altLang="zh-CN" sz="2000" i="1" dirty="0">
                            <a:latin typeface="DejaVu Math TeX Gyre" panose="02000503000000000000" charset="0"/>
                            <a:cs typeface="DejaVu Math TeX Gyre" panose="02000503000000000000" charset="0"/>
                          </a:rPr>
                          <m:t>−</m:t>
                        </m:r>
                        <m:r>
                          <a:rPr lang="en-US" altLang="zh-CN" sz="2000" i="1" dirty="0">
                            <a:latin typeface="DejaVu Math TeX Gyre" panose="02000503000000000000" charset="0"/>
                            <a:cs typeface="DejaVu Math TeX Gyre" panose="02000503000000000000" charset="0"/>
                          </a:rPr>
                          <m:t>𝟏</m:t>
                        </m:r>
                      </m:sup>
                    </m:sSup>
                  </m:oMath>
                </a14:m>
                <a:r>
                  <a:rPr lang="zh-CN" altLang="en-US" sz="2000" b="0" dirty="0">
                    <a:latin typeface="DejaVu Math TeX Gyre" panose="02000503000000000000" charset="0"/>
                    <a:cs typeface="DejaVu Math TeX Gyre" panose="02000503000000000000" charset="0"/>
                  </a:rPr>
                  <a:t>，</a:t>
                </a:r>
                <a:r>
                  <a:rPr lang="en-US" altLang="zh-CN" sz="2000" dirty="0"/>
                  <a:t>且初始条件</a:t>
                </a:r>
                <a14:m>
                  <m:oMath xmlns:m="http://schemas.openxmlformats.org/officeDocument/2006/math">
                    <m:sSub>
                      <m:sSubPr>
                        <m:ctrlPr>
                          <a:rPr lang="en-US" altLang="zh-CN" sz="2000" i="1" dirty="0">
                            <a:latin typeface="DejaVu Math TeX Gyre" panose="02000503000000000000" charset="0"/>
                            <a:cs typeface="DejaVu Math TeX Gyre" panose="02000503000000000000" charset="0"/>
                          </a:rPr>
                        </m:ctrlPr>
                      </m:sSubPr>
                      <m:e>
                        <m:r>
                          <a:rPr lang="en-US" altLang="zh-CN" sz="2000" i="1" dirty="0">
                            <a:latin typeface="DejaVu Math TeX Gyre" panose="02000503000000000000" charset="0"/>
                            <a:cs typeface="DejaVu Math TeX Gyre" panose="02000503000000000000" charset="0"/>
                          </a:rPr>
                          <m:t>𝒂</m:t>
                        </m:r>
                      </m:e>
                      <m:sub>
                        <m:r>
                          <a:rPr lang="en-US" altLang="zh-CN" sz="2000" i="1" dirty="0">
                            <a:latin typeface="DejaVu Math TeX Gyre" panose="02000503000000000000" charset="0"/>
                            <a:cs typeface="DejaVu Math TeX Gyre" panose="02000503000000000000" charset="0"/>
                          </a:rPr>
                          <m:t>𝟏</m:t>
                        </m:r>
                      </m:sub>
                    </m:sSub>
                  </m:oMath>
                </a14:m>
                <a:r>
                  <a:rPr lang="en-US" altLang="zh-CN" sz="2000" i="1" dirty="0">
                    <a:latin typeface="DejaVu Math TeX Gyre" panose="02000503000000000000" charset="0"/>
                    <a:cs typeface="DejaVu Math TeX Gyre" panose="02000503000000000000" charset="0"/>
                  </a:rPr>
                  <a:t>=9</a:t>
                </a:r>
                <a:endParaRPr lang="en-US" altLang="zh-CN" sz="2000" i="1" dirty="0">
                  <a:latin typeface="DejaVu Math TeX Gyre" panose="02000503000000000000" charset="0"/>
                  <a:cs typeface="DejaVu Math TeX Gyre" panose="02000503000000000000" charset="0"/>
                </a:endParaRPr>
              </a:p>
            </p:txBody>
          </p:sp>
        </mc:Choice>
        <mc:Fallback>
          <p:sp>
            <p:nvSpPr>
              <p:cNvPr id="5" name="内容占位符 2"/>
              <p:cNvSpPr txBox="1">
                <a:spLocks noRot="1" noChangeAspect="1" noMove="1" noResize="1" noEditPoints="1" noAdjustHandles="1" noChangeArrowheads="1" noChangeShapeType="1" noTextEdit="1"/>
              </p:cNvSpPr>
              <p:nvPr/>
            </p:nvSpPr>
            <p:spPr>
              <a:xfrm>
                <a:off x="398780" y="980440"/>
                <a:ext cx="10974070" cy="1142365"/>
              </a:xfrm>
              <a:prstGeom prst="rect">
                <a:avLst/>
              </a:prstGeom>
              <a:blipFill rotWithShape="1">
                <a:blip r:embed="rId2"/>
                <a:stretch>
                  <a:fillRect/>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635" y="2504440"/>
            <a:ext cx="5974080" cy="2666365"/>
          </a:xfrm>
          <a:prstGeom prst="rect">
            <a:avLst/>
          </a:prstGeom>
        </p:spPr>
      </p:pic>
      <p:pic>
        <p:nvPicPr>
          <p:cNvPr id="3" name="图片 2"/>
          <p:cNvPicPr>
            <a:picLocks noChangeAspect="1"/>
          </p:cNvPicPr>
          <p:nvPr/>
        </p:nvPicPr>
        <p:blipFill>
          <a:blip r:embed="rId4"/>
          <a:srcRect t="2770"/>
          <a:stretch>
            <a:fillRect/>
          </a:stretch>
        </p:blipFill>
        <p:spPr>
          <a:xfrm>
            <a:off x="5973445" y="2504440"/>
            <a:ext cx="5770880" cy="2607945"/>
          </a:xfrm>
          <a:prstGeom prst="rect">
            <a:avLst/>
          </a:prstGeom>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§8.2: Solving Recurrences</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pPr>
            <a:r>
              <a:rPr lang="en-US" altLang="zh-CN" sz="2400" dirty="0"/>
              <a:t>A </a:t>
            </a:r>
            <a:r>
              <a:rPr lang="en-US" altLang="zh-CN" sz="2400" i="1" u="sng" dirty="0"/>
              <a:t>li</a:t>
            </a:r>
            <a:r>
              <a:rPr lang="en-US" altLang="zh-CN" sz="2400" i="1" dirty="0"/>
              <a:t>near </a:t>
            </a:r>
            <a:r>
              <a:rPr lang="en-US" altLang="zh-CN" sz="2400" i="1" u="sng" dirty="0"/>
              <a:t>ho</a:t>
            </a:r>
            <a:r>
              <a:rPr lang="en-US" altLang="zh-CN" sz="2400" i="1" dirty="0"/>
              <a:t>mogeneous </a:t>
            </a:r>
            <a:r>
              <a:rPr lang="en-US" altLang="zh-CN" sz="2400" i="1" u="sng" dirty="0"/>
              <a:t>re</a:t>
            </a:r>
            <a:r>
              <a:rPr lang="en-US" altLang="zh-CN" sz="2400" i="1" dirty="0"/>
              <a:t>currence of degree </a:t>
            </a:r>
            <a:r>
              <a:rPr lang="en-US" altLang="zh-CN" sz="2400" i="1" u="sng" dirty="0"/>
              <a:t>k</a:t>
            </a:r>
            <a:r>
              <a:rPr lang="en-US" altLang="zh-CN" sz="2400" i="1" dirty="0"/>
              <a:t> with </a:t>
            </a:r>
            <a:r>
              <a:rPr lang="en-US" altLang="zh-CN" sz="2400" i="1" u="sng" dirty="0"/>
              <a:t>co</a:t>
            </a:r>
            <a:r>
              <a:rPr lang="en-US" altLang="zh-CN" sz="2400" i="1" dirty="0"/>
              <a:t>nstant </a:t>
            </a:r>
            <a:r>
              <a:rPr lang="en-US" altLang="zh-CN" sz="2400" i="1" u="sng" dirty="0"/>
              <a:t>co</a:t>
            </a:r>
            <a:r>
              <a:rPr lang="en-US" altLang="zh-CN" sz="2400" i="1" dirty="0"/>
              <a:t>efficients</a:t>
            </a:r>
            <a:r>
              <a:rPr lang="en-US" altLang="zh-CN" sz="2400" dirty="0"/>
              <a:t> (“</a:t>
            </a:r>
            <a:r>
              <a:rPr lang="en-US" altLang="zh-CN" sz="2400" i="1" dirty="0"/>
              <a:t>k-</a:t>
            </a:r>
            <a:r>
              <a:rPr lang="en-US" altLang="zh-CN" sz="2400" dirty="0" err="1"/>
              <a:t>LiHoReCoCo</a:t>
            </a:r>
            <a:r>
              <a:rPr lang="en-US" altLang="zh-CN" sz="2400" dirty="0"/>
              <a:t>”,</a:t>
            </a:r>
            <a:r>
              <a:rPr lang="en-US" altLang="zh-CN" sz="2400" dirty="0">
                <a:solidFill>
                  <a:schemeClr val="hlink"/>
                </a:solidFill>
              </a:rPr>
              <a:t>k</a:t>
            </a:r>
            <a:r>
              <a:rPr lang="zh-CN" altLang="en-US" sz="2400" dirty="0">
                <a:solidFill>
                  <a:schemeClr val="hlink"/>
                </a:solidFill>
              </a:rPr>
              <a:t>阶定常系数线性齐次递推关系</a:t>
            </a:r>
            <a:r>
              <a:rPr lang="en-US" altLang="zh-CN" sz="2400" dirty="0"/>
              <a:t>) is a recurrence of the form</a:t>
            </a:r>
            <a:br>
              <a:rPr lang="en-US" altLang="zh-CN" sz="2400" dirty="0"/>
            </a:br>
            <a:r>
              <a:rPr lang="en-US" altLang="zh-CN" sz="2400" dirty="0"/>
              <a:t>	</a:t>
            </a:r>
            <a:r>
              <a:rPr lang="en-US" altLang="zh-CN" sz="2400" i="1" dirty="0"/>
              <a:t>a</a:t>
            </a:r>
            <a:r>
              <a:rPr lang="en-US" altLang="zh-CN" sz="2400" i="1" baseline="-25000" dirty="0"/>
              <a:t>n</a:t>
            </a:r>
            <a:r>
              <a:rPr lang="en-US" altLang="zh-CN" sz="2400" dirty="0"/>
              <a:t> = </a:t>
            </a:r>
            <a:r>
              <a:rPr lang="en-US" altLang="zh-CN" sz="2400" i="1" dirty="0"/>
              <a:t>c</a:t>
            </a:r>
            <a:r>
              <a:rPr lang="en-US" altLang="zh-CN" sz="2400" baseline="-25000" dirty="0"/>
              <a:t>1</a:t>
            </a:r>
            <a:r>
              <a:rPr lang="en-US" altLang="zh-CN" sz="2400" i="1" dirty="0"/>
              <a:t>a</a:t>
            </a:r>
            <a:r>
              <a:rPr lang="en-US" altLang="zh-CN" sz="2400" i="1" baseline="-25000" dirty="0"/>
              <a:t>n</a:t>
            </a:r>
            <a:r>
              <a:rPr lang="en-US" altLang="zh-CN" sz="2400" baseline="-25000" dirty="0"/>
              <a:t>−1</a:t>
            </a:r>
            <a:r>
              <a:rPr lang="en-US" altLang="zh-CN" sz="2400" dirty="0"/>
              <a:t> + … + </a:t>
            </a:r>
            <a:r>
              <a:rPr lang="en-US" altLang="zh-CN" sz="2400" i="1" dirty="0" err="1"/>
              <a:t>c</a:t>
            </a:r>
            <a:r>
              <a:rPr lang="en-US" altLang="zh-CN" sz="2400" i="1" baseline="-25000" dirty="0" err="1"/>
              <a:t>k</a:t>
            </a:r>
            <a:r>
              <a:rPr lang="en-US" altLang="zh-CN" sz="2400" i="1" dirty="0" err="1"/>
              <a:t>a</a:t>
            </a:r>
            <a:r>
              <a:rPr lang="en-US" altLang="zh-CN" sz="2400" i="1" baseline="-25000" dirty="0" err="1"/>
              <a:t>n</a:t>
            </a:r>
            <a:r>
              <a:rPr lang="en-US" altLang="zh-CN" sz="2400" baseline="-25000" dirty="0"/>
              <a:t>−</a:t>
            </a:r>
            <a:r>
              <a:rPr lang="en-US" altLang="zh-CN" sz="2400" i="1" baseline="-25000" dirty="0"/>
              <a:t>k</a:t>
            </a:r>
            <a:r>
              <a:rPr lang="en-US" altLang="zh-CN" sz="2400" dirty="0"/>
              <a:t>,</a:t>
            </a:r>
            <a:br>
              <a:rPr lang="en-US" altLang="zh-CN" sz="2400" dirty="0"/>
            </a:br>
            <a:r>
              <a:rPr lang="en-US" altLang="zh-CN" sz="2400" dirty="0"/>
              <a:t>where the </a:t>
            </a:r>
            <a:r>
              <a:rPr lang="en-US" altLang="zh-CN" sz="2400" i="1" dirty="0"/>
              <a:t>c</a:t>
            </a:r>
            <a:r>
              <a:rPr lang="en-US" altLang="zh-CN" sz="2400" i="1" baseline="-25000" dirty="0"/>
              <a:t>i, </a:t>
            </a:r>
            <a:r>
              <a:rPr lang="en-US" altLang="zh-CN" sz="2400" i="1" dirty="0"/>
              <a:t>(</a:t>
            </a:r>
            <a:r>
              <a:rPr lang="en-US" altLang="zh-CN" sz="2400" i="1" dirty="0" err="1"/>
              <a:t>i</a:t>
            </a:r>
            <a:r>
              <a:rPr lang="en-US" altLang="zh-CN" sz="2400" i="1" dirty="0"/>
              <a:t> = 1, .., k) </a:t>
            </a:r>
            <a:r>
              <a:rPr lang="en-US" altLang="zh-CN" sz="2400" dirty="0"/>
              <a:t>are all real, and </a:t>
            </a:r>
            <a:r>
              <a:rPr lang="en-US" altLang="zh-CN" sz="2400" i="1" dirty="0"/>
              <a:t>c</a:t>
            </a:r>
            <a:r>
              <a:rPr lang="en-US" altLang="zh-CN" sz="2400" i="1" baseline="-25000" dirty="0"/>
              <a:t>k</a:t>
            </a:r>
            <a:r>
              <a:rPr lang="en-US" altLang="zh-CN" sz="2400" baseline="-25000" dirty="0"/>
              <a:t> </a:t>
            </a:r>
            <a:r>
              <a:rPr lang="en-US" altLang="zh-CN" sz="2400" dirty="0"/>
              <a:t>≠ 0.</a:t>
            </a:r>
            <a:endParaRPr lang="en-US" altLang="zh-CN" sz="2400" dirty="0"/>
          </a:p>
          <a:p>
            <a:pPr eaLnBrk="1" hangingPunct="1">
              <a:lnSpc>
                <a:spcPct val="150000"/>
              </a:lnSpc>
            </a:pPr>
            <a:r>
              <a:rPr lang="en-US" altLang="zh-CN" sz="2400" dirty="0"/>
              <a:t>Note</a:t>
            </a:r>
            <a:endParaRPr lang="en-US" altLang="zh-CN" sz="2400" dirty="0"/>
          </a:p>
          <a:p>
            <a:pPr lvl="1" eaLnBrk="1" hangingPunct="1">
              <a:lnSpc>
                <a:spcPct val="150000"/>
              </a:lnSpc>
            </a:pPr>
            <a:r>
              <a:rPr lang="en-US" altLang="zh-CN" sz="2000" dirty="0"/>
              <a:t>On the right-hand side, the summands(</a:t>
            </a:r>
            <a:r>
              <a:rPr lang="zh-CN" altLang="en-US" sz="2000" dirty="0"/>
              <a:t>被加数） </a:t>
            </a:r>
            <a:r>
              <a:rPr lang="en-US" altLang="zh-CN" sz="2000" dirty="0"/>
              <a:t>are each built the same (</a:t>
            </a:r>
            <a:r>
              <a:rPr lang="en-US" altLang="zh-CN" sz="2000" dirty="0">
                <a:solidFill>
                  <a:schemeClr val="hlink"/>
                </a:solidFill>
              </a:rPr>
              <a:t>homogeneous</a:t>
            </a:r>
            <a:r>
              <a:rPr lang="en-US" altLang="zh-CN" sz="2000" dirty="0"/>
              <a:t>) way as a multiple of one of the k (</a:t>
            </a:r>
            <a:r>
              <a:rPr lang="en-US" altLang="zh-CN" sz="2000" dirty="0">
                <a:solidFill>
                  <a:schemeClr val="hlink"/>
                </a:solidFill>
              </a:rPr>
              <a:t>degree k</a:t>
            </a:r>
            <a:r>
              <a:rPr lang="en-US" altLang="zh-CN" sz="2000" dirty="0"/>
              <a:t>) previous terms (</a:t>
            </a:r>
            <a:r>
              <a:rPr lang="en-US" altLang="zh-CN" sz="2000" dirty="0">
                <a:solidFill>
                  <a:schemeClr val="hlink"/>
                </a:solidFill>
              </a:rPr>
              <a:t>linear</a:t>
            </a:r>
            <a:r>
              <a:rPr lang="en-US" altLang="zh-CN" sz="2000" dirty="0"/>
              <a:t>).</a:t>
            </a:r>
            <a:endParaRPr lang="en-US" altLang="zh-CN" sz="2000" dirty="0"/>
          </a:p>
          <a:p>
            <a:pPr lvl="1" eaLnBrk="1" hangingPunct="1">
              <a:lnSpc>
                <a:spcPct val="150000"/>
              </a:lnSpc>
            </a:pPr>
            <a:r>
              <a:rPr lang="en-US" altLang="zh-CN" sz="2000" dirty="0"/>
              <a:t>The solution is uniquely determined if </a:t>
            </a:r>
            <a:r>
              <a:rPr lang="en-US" altLang="zh-CN" sz="2000" i="1" dirty="0"/>
              <a:t>k</a:t>
            </a:r>
            <a:r>
              <a:rPr lang="en-US" altLang="zh-CN" sz="2000" dirty="0"/>
              <a:t> initial conditions </a:t>
            </a:r>
            <a:r>
              <a:rPr lang="en-US" altLang="zh-CN" sz="2000" i="1" dirty="0"/>
              <a:t>a</a:t>
            </a:r>
            <a:r>
              <a:rPr lang="en-US" altLang="zh-CN" sz="2000" baseline="-25000" dirty="0"/>
              <a:t>0</a:t>
            </a:r>
            <a:r>
              <a:rPr lang="en-US" altLang="zh-CN" sz="2000" dirty="0"/>
              <a:t>…</a:t>
            </a:r>
            <a:r>
              <a:rPr lang="en-US" altLang="zh-CN" sz="2000" i="1" dirty="0"/>
              <a:t>a</a:t>
            </a:r>
            <a:r>
              <a:rPr lang="en-US" altLang="zh-CN" sz="2000" i="1" baseline="-25000" dirty="0"/>
              <a:t>k</a:t>
            </a:r>
            <a:r>
              <a:rPr lang="en-US" altLang="zh-CN" sz="2000" baseline="-25000" dirty="0"/>
              <a:t>−1</a:t>
            </a:r>
            <a:r>
              <a:rPr lang="en-US" altLang="zh-CN" sz="2000" dirty="0"/>
              <a:t> are provided.</a:t>
            </a:r>
            <a:endParaRPr lang="en-US" altLang="zh-CN" sz="20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zh-CN" altLang="en-US" sz="3200" b="1" dirty="0">
                <a:sym typeface="+mn-ea"/>
              </a:rPr>
              <a:t>期中考试内容</a:t>
            </a:r>
            <a:r>
              <a:rPr lang="en-US" altLang="zh-CN" sz="3200" b="1" dirty="0">
                <a:sym typeface="+mn-ea"/>
              </a:rPr>
              <a:t>-6</a:t>
            </a:r>
            <a:endParaRPr lang="en-US" altLang="zh-CN" sz="3200" b="1" dirty="0">
              <a:sym typeface="+mn-ea"/>
            </a:endParaRPr>
          </a:p>
        </p:txBody>
      </p:sp>
      <mc:AlternateContent xmlns:mc="http://schemas.openxmlformats.org/markup-compatibility/2006">
        <mc:Choice xmlns:a14="http://schemas.microsoft.com/office/drawing/2010/main" Requires="a14">
          <p:sp>
            <p:nvSpPr>
              <p:cNvPr id="2" name="内容占位符 2"/>
              <p:cNvSpPr txBox="1"/>
              <p:nvPr/>
            </p:nvSpPr>
            <p:spPr>
              <a:xfrm>
                <a:off x="210045" y="949910"/>
                <a:ext cx="11863586" cy="5823751"/>
              </a:xfrm>
              <a:prstGeom prst="rect">
                <a:avLst/>
              </a:prstGeom>
            </p:spPr>
            <p:txBody>
              <a:bodyPr>
                <a:no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l">
                  <a:buNone/>
                  <a:tabLst>
                    <a:tab pos="428625" algn="l"/>
                  </a:tabLst>
                </a:pPr>
                <a:r>
                  <a:rPr lang="en-US" altLang="zh-CN" sz="1700" kern="100" dirty="0">
                    <a:latin typeface="Calibri" charset="0"/>
                    <a:ea typeface="宋体" pitchFamily="2" charset="-122"/>
                    <a:cs typeface="Times New Roman" panose="02020603050405020304" pitchFamily="18" charset="0"/>
                  </a:rPr>
                  <a:t>6</a:t>
                </a:r>
                <a:r>
                  <a:rPr lang="en-US" altLang="zh-CN" sz="1700" kern="100" dirty="0">
                    <a:effectLst/>
                    <a:latin typeface="Calibri" charset="0"/>
                    <a:ea typeface="宋体" pitchFamily="2" charset="-122"/>
                    <a:cs typeface="Times New Roman" panose="02020603050405020304" pitchFamily="18" charset="0"/>
                  </a:rPr>
                  <a:t>.</a:t>
                </a:r>
                <a:r>
                  <a:rPr lang="zh-CN" altLang="en-US" sz="1700" kern="100" dirty="0">
                    <a:effectLst/>
                    <a:latin typeface="Calibri" charset="0"/>
                    <a:ea typeface="宋体" pitchFamily="2" charset="-122"/>
                    <a:cs typeface="Times New Roman" panose="02020603050405020304" pitchFamily="18" charset="0"/>
                  </a:rPr>
                  <a:t> </a:t>
                </a:r>
                <a:r>
                  <a:rPr lang="en-US" altLang="zh-CN" sz="1800" kern="100" dirty="0">
                    <a:effectLst/>
                    <a:latin typeface="Calibri" charset="0"/>
                    <a:ea typeface="宋体" pitchFamily="2" charset="-122"/>
                    <a:cs typeface="Times New Roman" panose="02020603050405020304" pitchFamily="18" charset="0"/>
                  </a:rPr>
                  <a:t>[6 points] Let G be the group of integers under the operation of addition, and let </a:t>
                </a:r>
                <a14:m>
                  <m:oMath xmlns:m="http://schemas.openxmlformats.org/officeDocument/2006/math">
                    <m:r>
                      <m:rPr>
                        <m:sty m:val="p"/>
                      </m:rPr>
                      <a:rPr lang="en-US" altLang="zh-CN" sz="1800" kern="100">
                        <a:effectLst/>
                        <a:latin typeface="Cambria Math" panose="02040503050406030204" pitchFamily="18" charset="0"/>
                        <a:ea typeface="宋体" pitchFamily="2" charset="-122"/>
                        <a:cs typeface="Times New Roman" panose="02020603050405020304" pitchFamily="18" charset="0"/>
                      </a:rPr>
                      <m:t>H</m:t>
                    </m:r>
                    <m:r>
                      <a:rPr lang="en-US" altLang="zh-CN" sz="1800" kern="100">
                        <a:effectLst/>
                        <a:latin typeface="Cambria Math" panose="02040503050406030204" pitchFamily="18" charset="0"/>
                        <a:ea typeface="宋体" pitchFamily="2" charset="-122"/>
                        <a:cs typeface="Times New Roman" panose="02020603050405020304" pitchFamily="18" charset="0"/>
                      </a:rPr>
                      <m:t>=</m:t>
                    </m:r>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kern="100">
                            <a:effectLst/>
                            <a:latin typeface="Cambria Math" panose="02040503050406030204" pitchFamily="18" charset="0"/>
                            <a:ea typeface="宋体" pitchFamily="2" charset="-122"/>
                            <a:cs typeface="Times New Roman" panose="02020603050405020304" pitchFamily="18" charset="0"/>
                          </a:rPr>
                          <m:t>3</m:t>
                        </m:r>
                        <m:r>
                          <a:rPr lang="en-US" altLang="zh-CN" sz="1800" i="1" kern="100">
                            <a:effectLst/>
                            <a:latin typeface="Cambria Math" panose="02040503050406030204" pitchFamily="18" charset="0"/>
                            <a:ea typeface="宋体" pitchFamily="2" charset="-122"/>
                            <a:cs typeface="Times New Roman" panose="02020603050405020304" pitchFamily="18" charset="0"/>
                          </a:rPr>
                          <m:t>𝑘</m:t>
                        </m:r>
                      </m:e>
                      <m:e>
                        <m:r>
                          <a:rPr lang="en-US" altLang="zh-CN" sz="1800" i="1" kern="100">
                            <a:effectLst/>
                            <a:latin typeface="Cambria Math" panose="02040503050406030204" pitchFamily="18" charset="0"/>
                            <a:ea typeface="宋体" pitchFamily="2" charset="-122"/>
                            <a:cs typeface="Times New Roman" panose="02020603050405020304" pitchFamily="18" charset="0"/>
                          </a:rPr>
                          <m:t>𝑘</m:t>
                        </m:r>
                        <m:r>
                          <a:rPr lang="en-US" altLang="zh-CN" sz="1800" kern="100">
                            <a:effectLst/>
                            <a:latin typeface="Cambria Math" panose="02040503050406030204" pitchFamily="18" charset="0"/>
                            <a:ea typeface="宋体" pitchFamily="2" charset="-122"/>
                            <a:cs typeface="Times New Roman" panose="02020603050405020304" pitchFamily="18" charset="0"/>
                          </a:rPr>
                          <m:t>∈</m:t>
                        </m:r>
                        <m:r>
                          <a:rPr lang="en-US" altLang="zh-CN" sz="1800" i="1" kern="100">
                            <a:effectLst/>
                            <a:latin typeface="Cambria Math" panose="02040503050406030204" pitchFamily="18" charset="0"/>
                            <a:ea typeface="宋体" pitchFamily="2" charset="-122"/>
                            <a:cs typeface="Times New Roman" panose="02020603050405020304" pitchFamily="18" charset="0"/>
                          </a:rPr>
                          <m:t>𝑍</m:t>
                        </m:r>
                      </m:e>
                    </m:d>
                  </m:oMath>
                </a14:m>
                <a:r>
                  <a:rPr lang="en-US" altLang="zh-CN" sz="1800" kern="100" dirty="0">
                    <a:effectLst/>
                    <a:latin typeface="Calibri" charset="0"/>
                    <a:ea typeface="宋体" pitchFamily="2" charset="-122"/>
                    <a:cs typeface="Times New Roman" panose="02020603050405020304" pitchFamily="18" charset="0"/>
                  </a:rPr>
                  <a:t>. Is H a subgroup of G? Please show it. </a:t>
                </a:r>
                <a:endParaRPr lang="zh-CN" altLang="zh-CN" sz="1800" kern="100" dirty="0">
                  <a:effectLst/>
                  <a:latin typeface="Calibri" charset="0"/>
                  <a:ea typeface="宋体" pitchFamily="2" charset="-122"/>
                  <a:cs typeface="Times New Roman" panose="02020603050405020304" pitchFamily="18" charset="0"/>
                </a:endParaRPr>
              </a:p>
              <a:p>
                <a:pPr algn="just"/>
                <a:r>
                  <a:rPr lang="zh-CN" altLang="zh-CN" sz="1800" kern="100" dirty="0">
                    <a:solidFill>
                      <a:srgbClr val="0070C0"/>
                    </a:solidFill>
                    <a:effectLst/>
                    <a:latin typeface="Times New Roman" panose="02020603050405020304" pitchFamily="18" charset="0"/>
                    <a:ea typeface="宋体" pitchFamily="2" charset="-122"/>
                  </a:rPr>
                  <a:t>显然，</a:t>
                </a:r>
                <a14:m>
                  <m:oMath xmlns:m="http://schemas.openxmlformats.org/officeDocument/2006/math">
                    <m:r>
                      <a:rPr lang="en-US" altLang="zh-CN" sz="1800" i="1" kern="100">
                        <a:solidFill>
                          <a:srgbClr val="0070C0"/>
                        </a:solidFill>
                        <a:effectLst/>
                        <a:latin typeface="Cambria Math" panose="02040503050406030204" pitchFamily="18" charset="0"/>
                        <a:ea typeface="宋体" pitchFamily="2" charset="-122"/>
                      </a:rPr>
                      <m:t>𝐻</m:t>
                    </m:r>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𝐶</m:t>
                    </m:r>
                  </m:oMath>
                </a14:m>
                <a:r>
                  <a:rPr lang="zh-CN" altLang="zh-CN" sz="1800" kern="100" dirty="0">
                    <a:solidFill>
                      <a:srgbClr val="0070C0"/>
                    </a:solidFill>
                    <a:effectLst/>
                    <a:latin typeface="Times New Roman" panose="02020603050405020304" pitchFamily="18" charset="0"/>
                    <a:ea typeface="宋体" pitchFamily="2" charset="-122"/>
                  </a:rPr>
                  <a:t>，只需证明</a:t>
                </a:r>
                <a:r>
                  <a:rPr lang="en-US" altLang="zh-CN" sz="1800" kern="100" dirty="0">
                    <a:solidFill>
                      <a:srgbClr val="0070C0"/>
                    </a:solidFill>
                    <a:effectLst/>
                    <a:latin typeface="Times New Roman" panose="02020603050405020304" pitchFamily="18" charset="0"/>
                    <a:ea typeface="宋体" pitchFamily="2" charset="-122"/>
                  </a:rPr>
                  <a:t> (H,+) </a:t>
                </a:r>
                <a:r>
                  <a:rPr lang="zh-CN" altLang="zh-CN" sz="1800" kern="100" dirty="0">
                    <a:solidFill>
                      <a:srgbClr val="0070C0"/>
                    </a:solidFill>
                    <a:effectLst/>
                    <a:latin typeface="Times New Roman" panose="02020603050405020304" pitchFamily="18" charset="0"/>
                    <a:ea typeface="宋体" pitchFamily="2" charset="-122"/>
                  </a:rPr>
                  <a:t>是群。</a:t>
                </a:r>
                <a:endParaRPr lang="zh-CN" altLang="zh-CN" sz="1800" kern="100" dirty="0">
                  <a:effectLst/>
                  <a:latin typeface="Times New Roman" panose="02020603050405020304" pitchFamily="18" charset="0"/>
                  <a:ea typeface="宋体" pitchFamily="2" charset="-122"/>
                </a:endParaRPr>
              </a:p>
              <a:p>
                <a:pPr marL="0" lvl="0" indent="0" algn="just">
                  <a:buNone/>
                </a:pPr>
                <a:r>
                  <a:rPr lang="zh-CN" altLang="en-US" sz="1800" kern="100" dirty="0">
                    <a:solidFill>
                      <a:srgbClr val="0070C0"/>
                    </a:solidFill>
                    <a:latin typeface="Calibri" charset="0"/>
                    <a:ea typeface="Times New Roman" panose="02020603050405020304" pitchFamily="18" charset="0"/>
                    <a:cs typeface="宋体" pitchFamily="2" charset="-122"/>
                  </a:rPr>
                  <a:t>（</a:t>
                </a:r>
                <a:r>
                  <a:rPr lang="en-US" altLang="zh-CN" sz="1800" kern="100" dirty="0">
                    <a:solidFill>
                      <a:srgbClr val="0070C0"/>
                    </a:solidFill>
                    <a:latin typeface="Calibri" charset="0"/>
                    <a:ea typeface="Times New Roman" panose="02020603050405020304" pitchFamily="18" charset="0"/>
                    <a:cs typeface="宋体" pitchFamily="2" charset="-122"/>
                  </a:rPr>
                  <a:t>1</a:t>
                </a:r>
                <a:r>
                  <a:rPr lang="zh-CN" altLang="en-US" sz="1800" kern="100" dirty="0">
                    <a:solidFill>
                      <a:srgbClr val="0070C0"/>
                    </a:solidFill>
                    <a:latin typeface="Calibri" charset="0"/>
                    <a:ea typeface="Times New Roman" panose="02020603050405020304" pitchFamily="18" charset="0"/>
                    <a:cs typeface="宋体" pitchFamily="2" charset="-122"/>
                  </a:rPr>
                  <a:t>）</a:t>
                </a:r>
                <a:r>
                  <a:rPr lang="en-US" altLang="zh-CN" sz="1800" kern="100" dirty="0">
                    <a:solidFill>
                      <a:srgbClr val="0070C0"/>
                    </a:solidFill>
                    <a:effectLst/>
                    <a:latin typeface="Calibri" charset="0"/>
                    <a:ea typeface="Times New Roman" panose="02020603050405020304" pitchFamily="18" charset="0"/>
                    <a:cs typeface="宋体" pitchFamily="2" charset="-122"/>
                  </a:rPr>
                  <a:t> </a:t>
                </a:r>
                <a:r>
                  <a:rPr lang="zh-CN" altLang="zh-CN" sz="1800" kern="100" dirty="0">
                    <a:solidFill>
                      <a:srgbClr val="0070C0"/>
                    </a:solidFill>
                    <a:effectLst/>
                    <a:latin typeface="Calibri" charset="0"/>
                    <a:ea typeface="宋体" pitchFamily="2" charset="-122"/>
                    <a:cs typeface="宋体" pitchFamily="2" charset="-122"/>
                  </a:rPr>
                  <a:t>封闭性：（</a:t>
                </a:r>
                <a:r>
                  <a:rPr lang="en-US" altLang="zh-CN" sz="1800" kern="100" dirty="0">
                    <a:solidFill>
                      <a:srgbClr val="0070C0"/>
                    </a:solidFill>
                    <a:effectLst/>
                    <a:latin typeface="Calibri" charset="0"/>
                    <a:ea typeface="Times New Roman" panose="02020603050405020304" pitchFamily="18" charset="0"/>
                    <a:cs typeface="宋体" pitchFamily="2" charset="-122"/>
                  </a:rPr>
                  <a:t>2</a:t>
                </a:r>
                <a:r>
                  <a:rPr lang="zh-CN" altLang="zh-CN" sz="1800" kern="100" dirty="0">
                    <a:solidFill>
                      <a:srgbClr val="0070C0"/>
                    </a:solidFill>
                    <a:effectLst/>
                    <a:latin typeface="Calibri" charset="0"/>
                    <a:ea typeface="宋体" pitchFamily="2" charset="-122"/>
                    <a:cs typeface="宋体" pitchFamily="2" charset="-122"/>
                  </a:rPr>
                  <a:t>分）</a:t>
                </a:r>
                <a:endParaRPr lang="zh-CN" altLang="zh-CN" sz="1800" kern="100" dirty="0">
                  <a:effectLst/>
                  <a:latin typeface="Calibri" charset="0"/>
                  <a:ea typeface="Times New Roman" panose="02020603050405020304" pitchFamily="18" charset="0"/>
                  <a:cs typeface="宋体" pitchFamily="2" charset="-122"/>
                </a:endParaRPr>
              </a:p>
              <a:p>
                <a:pPr algn="just"/>
                <a14:m>
                  <m:oMath xmlns:m="http://schemas.openxmlformats.org/officeDocument/2006/math">
                    <m:m>
                      <m:mPr>
                        <m:mcs>
                          <m:mc>
                            <m:mcPr>
                              <m:count m:val="2"/>
                              <m:mcJc m:val="center"/>
                            </m:mcPr>
                          </m:mc>
                        </m:mcs>
                        <m:plcHide m:val="on"/>
                        <m:ctrlPr>
                          <a:rPr lang="zh-CN" altLang="zh-CN" sz="1800" i="1" kern="100">
                            <a:solidFill>
                              <a:srgbClr val="0070C0"/>
                            </a:solidFill>
                            <a:effectLst/>
                            <a:latin typeface="Cambria Math" panose="02040503050406030204" pitchFamily="18" charset="0"/>
                            <a:ea typeface="Cambria Math" panose="02040503050406030204" pitchFamily="18" charset="0"/>
                          </a:rPr>
                        </m:ctrlPr>
                      </m:mPr>
                      <m:mr>
                        <m:e>
                          <m:r>
                            <a:rPr lang="en-US" altLang="zh-CN" sz="1800" kern="100">
                              <a:solidFill>
                                <a:srgbClr val="0070C0"/>
                              </a:solidFill>
                              <a:effectLst/>
                              <a:latin typeface="Cambria Math" panose="02040503050406030204" pitchFamily="18" charset="0"/>
                              <a:ea typeface="宋体" pitchFamily="2" charset="-122"/>
                            </a:rPr>
                            <m:t>∀</m:t>
                          </m:r>
                        </m:e>
                        <m:e>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𝑘</m:t>
                              </m:r>
                            </m:e>
                            <m:sub>
                              <m:r>
                                <a:rPr lang="en-US" altLang="zh-CN" sz="1800" i="1" kern="100">
                                  <a:solidFill>
                                    <a:srgbClr val="0070C0"/>
                                  </a:solidFill>
                                  <a:effectLst/>
                                  <a:latin typeface="Cambria Math" panose="02040503050406030204" pitchFamily="18" charset="0"/>
                                  <a:ea typeface="宋体" pitchFamily="2" charset="-122"/>
                                </a:rPr>
                                <m:t>1</m:t>
                              </m:r>
                            </m:sub>
                          </m:sSub>
                          <m:r>
                            <a:rPr lang="en-US" altLang="zh-CN" sz="1800" kern="100">
                              <a:solidFill>
                                <a:srgbClr val="0070C0"/>
                              </a:solidFill>
                              <a:effectLst/>
                              <a:latin typeface="Cambria Math" panose="02040503050406030204" pitchFamily="18" charset="0"/>
                              <a:ea typeface="宋体" pitchFamily="2" charset="-122"/>
                            </a:rPr>
                            <m:t>,</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𝑘</m:t>
                              </m:r>
                            </m:e>
                            <m:sub>
                              <m:r>
                                <a:rPr lang="en-US" altLang="zh-CN" sz="1800" i="1" kern="100">
                                  <a:solidFill>
                                    <a:srgbClr val="0070C0"/>
                                  </a:solidFill>
                                  <a:effectLst/>
                                  <a:latin typeface="Cambria Math" panose="02040503050406030204" pitchFamily="18" charset="0"/>
                                  <a:ea typeface="宋体" pitchFamily="2" charset="-122"/>
                                </a:rPr>
                                <m:t>2</m:t>
                              </m:r>
                            </m:sub>
                          </m:sSub>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𝑍</m:t>
                          </m:r>
                        </m:e>
                      </m:mr>
                      <m:mr>
                        <m:e>
                          <m:r>
                            <a:rPr lang="zh-CN" altLang="zh-CN" sz="1800" i="1" kern="100">
                              <a:solidFill>
                                <a:srgbClr val="0070C0"/>
                              </a:solidFill>
                              <a:effectLst/>
                              <a:latin typeface="Cambria Math" panose="02040503050406030204" pitchFamily="18" charset="0"/>
                              <a:ea typeface="宋体" pitchFamily="2" charset="-122"/>
                            </a:rPr>
                            <m:t>令</m:t>
                          </m:r>
                        </m:e>
                        <m:e>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𝑥</m:t>
                              </m:r>
                            </m:e>
                            <m:sub>
                              <m:r>
                                <a:rPr lang="en-US" altLang="zh-CN" sz="1800" i="1" kern="100">
                                  <a:solidFill>
                                    <a:srgbClr val="0070C0"/>
                                  </a:solidFill>
                                  <a:effectLst/>
                                  <a:latin typeface="Cambria Math" panose="02040503050406030204" pitchFamily="18" charset="0"/>
                                  <a:ea typeface="宋体" pitchFamily="2" charset="-122"/>
                                </a:rPr>
                                <m:t>1</m:t>
                              </m:r>
                            </m:sub>
                          </m:sSub>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3</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𝑘</m:t>
                              </m:r>
                            </m:e>
                            <m:sub>
                              <m:r>
                                <a:rPr lang="en-US" altLang="zh-CN" sz="1800" i="1" kern="100">
                                  <a:solidFill>
                                    <a:srgbClr val="0070C0"/>
                                  </a:solidFill>
                                  <a:effectLst/>
                                  <a:latin typeface="Cambria Math" panose="02040503050406030204" pitchFamily="18" charset="0"/>
                                  <a:ea typeface="宋体" pitchFamily="2" charset="-122"/>
                                </a:rPr>
                                <m:t>1</m:t>
                              </m:r>
                            </m:sub>
                          </m:sSub>
                          <m:r>
                            <a:rPr lang="en-US" altLang="zh-CN" sz="1800" kern="100">
                              <a:solidFill>
                                <a:srgbClr val="0070C0"/>
                              </a:solidFill>
                              <a:effectLst/>
                              <a:latin typeface="Cambria Math" panose="02040503050406030204" pitchFamily="18" charset="0"/>
                              <a:ea typeface="宋体" pitchFamily="2" charset="-122"/>
                            </a:rPr>
                            <m:t>,</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𝑥</m:t>
                              </m:r>
                            </m:e>
                            <m:sub>
                              <m:r>
                                <a:rPr lang="en-US" altLang="zh-CN" sz="1800" i="1" kern="100">
                                  <a:solidFill>
                                    <a:srgbClr val="0070C0"/>
                                  </a:solidFill>
                                  <a:effectLst/>
                                  <a:latin typeface="Cambria Math" panose="02040503050406030204" pitchFamily="18" charset="0"/>
                                  <a:ea typeface="宋体" pitchFamily="2" charset="-122"/>
                                </a:rPr>
                                <m:t>2</m:t>
                              </m:r>
                            </m:sub>
                          </m:sSub>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3</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𝑘</m:t>
                              </m:r>
                            </m:e>
                            <m:sub>
                              <m:r>
                                <a:rPr lang="en-US" altLang="zh-CN" sz="1800" i="1" kern="100">
                                  <a:solidFill>
                                    <a:srgbClr val="0070C0"/>
                                  </a:solidFill>
                                  <a:effectLst/>
                                  <a:latin typeface="Cambria Math" panose="02040503050406030204" pitchFamily="18" charset="0"/>
                                  <a:ea typeface="宋体" pitchFamily="2" charset="-122"/>
                                </a:rPr>
                                <m:t>2</m:t>
                              </m:r>
                            </m:sub>
                          </m:sSub>
                        </m:e>
                      </m:mr>
                      <m:mr>
                        <m:e>
                          <m:r>
                            <a:rPr lang="zh-CN" altLang="zh-CN" sz="1800" i="1" kern="100">
                              <a:solidFill>
                                <a:srgbClr val="0070C0"/>
                              </a:solidFill>
                              <a:effectLst/>
                              <a:latin typeface="Cambria Math" panose="02040503050406030204" pitchFamily="18" charset="0"/>
                              <a:ea typeface="宋体" pitchFamily="2" charset="-122"/>
                            </a:rPr>
                            <m:t>则</m:t>
                          </m:r>
                        </m:e>
                        <m:e>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𝑥</m:t>
                              </m:r>
                            </m:e>
                            <m:sub>
                              <m:r>
                                <a:rPr lang="en-US" altLang="zh-CN" sz="1800" i="1" kern="100">
                                  <a:solidFill>
                                    <a:srgbClr val="0070C0"/>
                                  </a:solidFill>
                                  <a:effectLst/>
                                  <a:latin typeface="Cambria Math" panose="02040503050406030204" pitchFamily="18" charset="0"/>
                                  <a:ea typeface="宋体" pitchFamily="2" charset="-122"/>
                                </a:rPr>
                                <m:t>3</m:t>
                              </m:r>
                            </m:sub>
                          </m:sSub>
                          <m:r>
                            <a:rPr lang="en-US" altLang="zh-CN" sz="1800" kern="100">
                              <a:solidFill>
                                <a:srgbClr val="0070C0"/>
                              </a:solidFill>
                              <a:effectLst/>
                              <a:latin typeface="Cambria Math" panose="02040503050406030204" pitchFamily="18" charset="0"/>
                              <a:ea typeface="宋体" pitchFamily="2" charset="-122"/>
                            </a:rPr>
                            <m:t>=</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𝑥</m:t>
                              </m:r>
                            </m:e>
                            <m:sub>
                              <m:r>
                                <a:rPr lang="en-US" altLang="zh-CN" sz="1800" i="1" kern="100">
                                  <a:solidFill>
                                    <a:srgbClr val="0070C0"/>
                                  </a:solidFill>
                                  <a:effectLst/>
                                  <a:latin typeface="Cambria Math" panose="02040503050406030204" pitchFamily="18" charset="0"/>
                                  <a:ea typeface="宋体" pitchFamily="2" charset="-122"/>
                                </a:rPr>
                                <m:t>1</m:t>
                              </m:r>
                            </m:sub>
                          </m:sSub>
                          <m:r>
                            <a:rPr lang="en-US" altLang="zh-CN" sz="1800" kern="100">
                              <a:solidFill>
                                <a:srgbClr val="0070C0"/>
                              </a:solidFill>
                              <a:effectLst/>
                              <a:latin typeface="Cambria Math" panose="02040503050406030204" pitchFamily="18" charset="0"/>
                              <a:ea typeface="宋体" pitchFamily="2" charset="-122"/>
                            </a:rPr>
                            <m:t>+</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𝑥</m:t>
                              </m:r>
                            </m:e>
                            <m:sub>
                              <m:r>
                                <a:rPr lang="en-US" altLang="zh-CN" sz="1800" i="1" kern="100">
                                  <a:solidFill>
                                    <a:srgbClr val="0070C0"/>
                                  </a:solidFill>
                                  <a:effectLst/>
                                  <a:latin typeface="Cambria Math" panose="02040503050406030204" pitchFamily="18" charset="0"/>
                                  <a:ea typeface="宋体" pitchFamily="2" charset="-122"/>
                                </a:rPr>
                                <m:t>2</m:t>
                              </m:r>
                            </m:sub>
                          </m:sSub>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3</m:t>
                          </m:r>
                          <m:d>
                            <m:dPr>
                              <m:ctrlPr>
                                <a:rPr lang="zh-CN" altLang="zh-CN" sz="1800" i="1" kern="100">
                                  <a:solidFill>
                                    <a:srgbClr val="0070C0"/>
                                  </a:solidFill>
                                  <a:effectLst/>
                                  <a:latin typeface="Cambria Math" panose="02040503050406030204" pitchFamily="18" charset="0"/>
                                  <a:ea typeface="Cambria Math" panose="02040503050406030204" pitchFamily="18" charset="0"/>
                                </a:rPr>
                              </m:ctrlPr>
                            </m:dPr>
                            <m:e>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𝑘</m:t>
                                  </m:r>
                                </m:e>
                                <m:sub>
                                  <m:r>
                                    <a:rPr lang="en-US" altLang="zh-CN" sz="1800" i="1" kern="100">
                                      <a:solidFill>
                                        <a:srgbClr val="0070C0"/>
                                      </a:solidFill>
                                      <a:effectLst/>
                                      <a:latin typeface="Cambria Math" panose="02040503050406030204" pitchFamily="18" charset="0"/>
                                      <a:ea typeface="宋体" pitchFamily="2" charset="-122"/>
                                    </a:rPr>
                                    <m:t>1</m:t>
                                  </m:r>
                                </m:sub>
                              </m:sSub>
                              <m:r>
                                <a:rPr lang="en-US" altLang="zh-CN" sz="1800" kern="100">
                                  <a:solidFill>
                                    <a:srgbClr val="0070C0"/>
                                  </a:solidFill>
                                  <a:effectLst/>
                                  <a:latin typeface="Cambria Math" panose="02040503050406030204" pitchFamily="18" charset="0"/>
                                  <a:ea typeface="宋体" pitchFamily="2" charset="-122"/>
                                </a:rPr>
                                <m:t>+</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𝑘</m:t>
                                  </m:r>
                                </m:e>
                                <m:sub>
                                  <m:r>
                                    <a:rPr lang="en-US" altLang="zh-CN" sz="1800" i="1" kern="100">
                                      <a:solidFill>
                                        <a:srgbClr val="0070C0"/>
                                      </a:solidFill>
                                      <a:effectLst/>
                                      <a:latin typeface="Cambria Math" panose="02040503050406030204" pitchFamily="18" charset="0"/>
                                      <a:ea typeface="宋体" pitchFamily="2" charset="-122"/>
                                    </a:rPr>
                                    <m:t>2</m:t>
                                  </m:r>
                                </m:sub>
                              </m:sSub>
                            </m:e>
                          </m:d>
                        </m:e>
                      </m:mr>
                      <m:mr>
                        <m:e>
                          <m:r>
                            <a:rPr lang="en-US" altLang="zh-CN" sz="1800" kern="100">
                              <a:solidFill>
                                <a:srgbClr val="0070C0"/>
                              </a:solidFill>
                              <a:effectLst/>
                              <a:latin typeface="Cambria Math" panose="02040503050406030204" pitchFamily="18" charset="0"/>
                              <a:ea typeface="宋体" pitchFamily="2" charset="-122"/>
                            </a:rPr>
                            <m:t>∵</m:t>
                          </m:r>
                        </m:e>
                        <m:e>
                          <m:d>
                            <m:dPr>
                              <m:ctrlPr>
                                <a:rPr lang="zh-CN" altLang="zh-CN" sz="1800" i="1" kern="100">
                                  <a:solidFill>
                                    <a:srgbClr val="0070C0"/>
                                  </a:solidFill>
                                  <a:effectLst/>
                                  <a:latin typeface="Cambria Math" panose="02040503050406030204" pitchFamily="18" charset="0"/>
                                  <a:ea typeface="Cambria Math" panose="02040503050406030204" pitchFamily="18" charset="0"/>
                                </a:rPr>
                              </m:ctrlPr>
                            </m:dPr>
                            <m:e>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𝑘</m:t>
                                  </m:r>
                                </m:e>
                                <m:sub>
                                  <m:r>
                                    <a:rPr lang="en-US" altLang="zh-CN" sz="1800" i="1" kern="100">
                                      <a:solidFill>
                                        <a:srgbClr val="0070C0"/>
                                      </a:solidFill>
                                      <a:effectLst/>
                                      <a:latin typeface="Cambria Math" panose="02040503050406030204" pitchFamily="18" charset="0"/>
                                      <a:ea typeface="宋体" pitchFamily="2" charset="-122"/>
                                    </a:rPr>
                                    <m:t>1</m:t>
                                  </m:r>
                                </m:sub>
                              </m:sSub>
                              <m:r>
                                <a:rPr lang="en-US" altLang="zh-CN" sz="1800" kern="100">
                                  <a:solidFill>
                                    <a:srgbClr val="0070C0"/>
                                  </a:solidFill>
                                  <a:effectLst/>
                                  <a:latin typeface="Cambria Math" panose="02040503050406030204" pitchFamily="18" charset="0"/>
                                  <a:ea typeface="宋体" pitchFamily="2" charset="-122"/>
                                </a:rPr>
                                <m:t>+</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𝑘</m:t>
                                  </m:r>
                                </m:e>
                                <m:sub>
                                  <m:r>
                                    <a:rPr lang="en-US" altLang="zh-CN" sz="1800" i="1" kern="100">
                                      <a:solidFill>
                                        <a:srgbClr val="0070C0"/>
                                      </a:solidFill>
                                      <a:effectLst/>
                                      <a:latin typeface="Cambria Math" panose="02040503050406030204" pitchFamily="18" charset="0"/>
                                      <a:ea typeface="宋体" pitchFamily="2" charset="-122"/>
                                    </a:rPr>
                                    <m:t>2</m:t>
                                  </m:r>
                                </m:sub>
                              </m:sSub>
                            </m:e>
                          </m:d>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𝑍</m:t>
                          </m:r>
                        </m:e>
                      </m:mr>
                      <m:mr>
                        <m:e>
                          <m:r>
                            <a:rPr lang="en-US" altLang="zh-CN" sz="1800" kern="100">
                              <a:solidFill>
                                <a:srgbClr val="0070C0"/>
                              </a:solidFill>
                              <a:effectLst/>
                              <a:latin typeface="Cambria Math" panose="02040503050406030204" pitchFamily="18" charset="0"/>
                              <a:ea typeface="宋体" pitchFamily="2" charset="-122"/>
                            </a:rPr>
                            <m:t>∴</m:t>
                          </m:r>
                        </m:e>
                        <m:e>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𝑥</m:t>
                              </m:r>
                            </m:e>
                            <m:sub>
                              <m:r>
                                <a:rPr lang="en-US" altLang="zh-CN" sz="1800" i="1" kern="100">
                                  <a:solidFill>
                                    <a:srgbClr val="0070C0"/>
                                  </a:solidFill>
                                  <a:effectLst/>
                                  <a:latin typeface="Cambria Math" panose="02040503050406030204" pitchFamily="18" charset="0"/>
                                  <a:ea typeface="宋体" pitchFamily="2" charset="-122"/>
                                </a:rPr>
                                <m:t>3</m:t>
                              </m:r>
                            </m:sub>
                          </m:sSub>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𝐻</m:t>
                          </m:r>
                        </m:e>
                      </m:mr>
                    </m:m>
                  </m:oMath>
                </a14:m>
                <a:endParaRPr lang="zh-CN" altLang="zh-CN" sz="1800" kern="100" dirty="0">
                  <a:effectLst/>
                  <a:latin typeface="Times New Roman" panose="02020603050405020304" pitchFamily="18" charset="0"/>
                  <a:ea typeface="宋体" pitchFamily="2" charset="-122"/>
                </a:endParaRPr>
              </a:p>
              <a:p>
                <a:pPr marL="0" lvl="0" indent="0" algn="just">
                  <a:buNone/>
                </a:pPr>
                <a:r>
                  <a:rPr lang="zh-CN" altLang="en-US" sz="1800" kern="100" dirty="0">
                    <a:solidFill>
                      <a:srgbClr val="0070C0"/>
                    </a:solidFill>
                    <a:latin typeface="Calibri" charset="0"/>
                    <a:ea typeface="宋体" pitchFamily="2" charset="-122"/>
                    <a:cs typeface="宋体" pitchFamily="2" charset="-122"/>
                  </a:rPr>
                  <a:t>（</a:t>
                </a:r>
                <a:r>
                  <a:rPr lang="en-US" altLang="zh-CN" sz="1800" kern="100" dirty="0">
                    <a:solidFill>
                      <a:srgbClr val="0070C0"/>
                    </a:solidFill>
                    <a:latin typeface="Calibri" charset="0"/>
                    <a:ea typeface="宋体" pitchFamily="2" charset="-122"/>
                    <a:cs typeface="宋体" pitchFamily="2" charset="-122"/>
                  </a:rPr>
                  <a:t>2</a:t>
                </a:r>
                <a:r>
                  <a:rPr lang="zh-CN" altLang="en-US" sz="1800" kern="100" dirty="0">
                    <a:solidFill>
                      <a:srgbClr val="0070C0"/>
                    </a:solidFill>
                    <a:latin typeface="Calibri" charset="0"/>
                    <a:ea typeface="宋体" pitchFamily="2" charset="-122"/>
                    <a:cs typeface="宋体" pitchFamily="2" charset="-122"/>
                  </a:rPr>
                  <a:t>）</a:t>
                </a:r>
                <a:r>
                  <a:rPr lang="zh-CN" altLang="zh-CN" sz="1800" kern="100" dirty="0">
                    <a:solidFill>
                      <a:srgbClr val="0070C0"/>
                    </a:solidFill>
                    <a:effectLst/>
                    <a:latin typeface="Calibri" charset="0"/>
                    <a:ea typeface="宋体" pitchFamily="2" charset="-122"/>
                    <a:cs typeface="宋体" pitchFamily="2" charset="-122"/>
                  </a:rPr>
                  <a:t>结合性：因为是子集，</a:t>
                </a:r>
                <a:r>
                  <a:rPr lang="en-US" altLang="zh-CN" sz="1800" kern="100" dirty="0">
                    <a:solidFill>
                      <a:srgbClr val="0070C0"/>
                    </a:solidFill>
                    <a:effectLst/>
                    <a:latin typeface="Calibri" charset="0"/>
                    <a:ea typeface="Times New Roman" panose="02020603050405020304" pitchFamily="18" charset="0"/>
                    <a:cs typeface="宋体" pitchFamily="2" charset="-122"/>
                  </a:rPr>
                  <a:t>(Z,+)</a:t>
                </a:r>
                <a:r>
                  <a:rPr lang="zh-CN" altLang="zh-CN" sz="1800" kern="100" dirty="0">
                    <a:solidFill>
                      <a:srgbClr val="0070C0"/>
                    </a:solidFill>
                    <a:effectLst/>
                    <a:latin typeface="Calibri" charset="0"/>
                    <a:ea typeface="宋体" pitchFamily="2" charset="-122"/>
                    <a:cs typeface="宋体" pitchFamily="2" charset="-122"/>
                  </a:rPr>
                  <a:t>是加法群，肯定满足，所以不必证。证了也可以</a:t>
                </a:r>
                <a:r>
                  <a:rPr lang="zh-CN" altLang="zh-CN" sz="1800" kern="100" dirty="0">
                    <a:solidFill>
                      <a:srgbClr val="0070C0"/>
                    </a:solidFill>
                    <a:effectLst/>
                    <a:latin typeface="Times New Roman" panose="02020603050405020304" pitchFamily="18" charset="0"/>
                    <a:ea typeface="宋体" pitchFamily="2" charset="-122"/>
                    <a:cs typeface="宋体" pitchFamily="2" charset="-122"/>
                  </a:rPr>
                  <a:t>。</a:t>
                </a:r>
                <a:endParaRPr lang="zh-CN" altLang="zh-CN" sz="1800" kern="100" dirty="0">
                  <a:effectLst/>
                  <a:latin typeface="Calibri" charset="0"/>
                  <a:ea typeface="Times New Roman" panose="02020603050405020304" pitchFamily="18" charset="0"/>
                  <a:cs typeface="宋体" pitchFamily="2" charset="-122"/>
                </a:endParaRPr>
              </a:p>
              <a:p>
                <a:pPr algn="just"/>
                <a14:m>
                  <m:oMath xmlns:m="http://schemas.openxmlformats.org/officeDocument/2006/math">
                    <m:m>
                      <m:mPr>
                        <m:mcs>
                          <m:mc>
                            <m:mcPr>
                              <m:count m:val="2"/>
                              <m:mcJc m:val="center"/>
                            </m:mcPr>
                          </m:mc>
                        </m:mcs>
                        <m:plcHide m:val="on"/>
                        <m:ctrlPr>
                          <a:rPr lang="zh-CN" altLang="zh-CN" sz="1800" i="1" kern="100">
                            <a:solidFill>
                              <a:srgbClr val="0070C0"/>
                            </a:solidFill>
                            <a:effectLst/>
                            <a:latin typeface="Cambria Math" panose="02040503050406030204" pitchFamily="18" charset="0"/>
                            <a:ea typeface="Cambria Math" panose="02040503050406030204" pitchFamily="18" charset="0"/>
                          </a:rPr>
                        </m:ctrlPr>
                      </m:mPr>
                      <m:mr>
                        <m:e>
                          <m:r>
                            <a:rPr lang="en-US" altLang="zh-CN" sz="1800" kern="100">
                              <a:solidFill>
                                <a:srgbClr val="0070C0"/>
                              </a:solidFill>
                              <a:effectLst/>
                              <a:latin typeface="Cambria Math" panose="02040503050406030204" pitchFamily="18" charset="0"/>
                              <a:ea typeface="宋体" pitchFamily="2" charset="-122"/>
                            </a:rPr>
                            <m:t>∀</m:t>
                          </m:r>
                        </m:e>
                        <m:e>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𝑘</m:t>
                              </m:r>
                            </m:e>
                            <m:sub>
                              <m:r>
                                <a:rPr lang="en-US" altLang="zh-CN" sz="1800" i="1" kern="100">
                                  <a:solidFill>
                                    <a:srgbClr val="0070C0"/>
                                  </a:solidFill>
                                  <a:effectLst/>
                                  <a:latin typeface="Cambria Math" panose="02040503050406030204" pitchFamily="18" charset="0"/>
                                  <a:ea typeface="宋体" pitchFamily="2" charset="-122"/>
                                </a:rPr>
                                <m:t>1</m:t>
                              </m:r>
                            </m:sub>
                          </m:sSub>
                          <m:r>
                            <a:rPr lang="en-US" altLang="zh-CN" sz="1800" kern="100">
                              <a:solidFill>
                                <a:srgbClr val="0070C0"/>
                              </a:solidFill>
                              <a:effectLst/>
                              <a:latin typeface="Cambria Math" panose="02040503050406030204" pitchFamily="18" charset="0"/>
                              <a:ea typeface="宋体" pitchFamily="2" charset="-122"/>
                            </a:rPr>
                            <m:t>,</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𝑘</m:t>
                              </m:r>
                            </m:e>
                            <m:sub>
                              <m:r>
                                <a:rPr lang="en-US" altLang="zh-CN" sz="1800" i="1" kern="100">
                                  <a:solidFill>
                                    <a:srgbClr val="0070C0"/>
                                  </a:solidFill>
                                  <a:effectLst/>
                                  <a:latin typeface="Cambria Math" panose="02040503050406030204" pitchFamily="18" charset="0"/>
                                  <a:ea typeface="宋体" pitchFamily="2" charset="-122"/>
                                </a:rPr>
                                <m:t>2</m:t>
                              </m:r>
                            </m:sub>
                          </m:sSub>
                          <m:r>
                            <a:rPr lang="en-US" altLang="zh-CN" sz="1800" kern="100">
                              <a:solidFill>
                                <a:srgbClr val="0070C0"/>
                              </a:solidFill>
                              <a:effectLst/>
                              <a:latin typeface="Cambria Math" panose="02040503050406030204" pitchFamily="18" charset="0"/>
                              <a:ea typeface="宋体" pitchFamily="2" charset="-122"/>
                            </a:rPr>
                            <m:t>,</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𝑘</m:t>
                              </m:r>
                            </m:e>
                            <m:sub>
                              <m:r>
                                <a:rPr lang="en-US" altLang="zh-CN" sz="1800" i="1" kern="100">
                                  <a:solidFill>
                                    <a:srgbClr val="0070C0"/>
                                  </a:solidFill>
                                  <a:effectLst/>
                                  <a:latin typeface="Cambria Math" panose="02040503050406030204" pitchFamily="18" charset="0"/>
                                  <a:ea typeface="宋体" pitchFamily="2" charset="-122"/>
                                </a:rPr>
                                <m:t>3</m:t>
                              </m:r>
                            </m:sub>
                          </m:sSub>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𝑍</m:t>
                          </m:r>
                        </m:e>
                      </m:mr>
                      <m:mr>
                        <m:e>
                          <m:r>
                            <a:rPr lang="zh-CN" altLang="zh-CN" sz="1800" i="1" kern="100">
                              <a:solidFill>
                                <a:srgbClr val="0070C0"/>
                              </a:solidFill>
                              <a:effectLst/>
                              <a:latin typeface="Cambria Math" panose="02040503050406030204" pitchFamily="18" charset="0"/>
                              <a:ea typeface="宋体" pitchFamily="2" charset="-122"/>
                            </a:rPr>
                            <m:t>令</m:t>
                          </m:r>
                        </m:e>
                        <m:e>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𝑥</m:t>
                              </m:r>
                            </m:e>
                            <m:sub>
                              <m:r>
                                <a:rPr lang="en-US" altLang="zh-CN" sz="1800" i="1" kern="100">
                                  <a:solidFill>
                                    <a:srgbClr val="0070C0"/>
                                  </a:solidFill>
                                  <a:effectLst/>
                                  <a:latin typeface="Cambria Math" panose="02040503050406030204" pitchFamily="18" charset="0"/>
                                  <a:ea typeface="宋体" pitchFamily="2" charset="-122"/>
                                </a:rPr>
                                <m:t>1</m:t>
                              </m:r>
                            </m:sub>
                          </m:sSub>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3</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𝑘</m:t>
                              </m:r>
                            </m:e>
                            <m:sub>
                              <m:r>
                                <a:rPr lang="en-US" altLang="zh-CN" sz="1800" i="1" kern="100">
                                  <a:solidFill>
                                    <a:srgbClr val="0070C0"/>
                                  </a:solidFill>
                                  <a:effectLst/>
                                  <a:latin typeface="Cambria Math" panose="02040503050406030204" pitchFamily="18" charset="0"/>
                                  <a:ea typeface="宋体" pitchFamily="2" charset="-122"/>
                                </a:rPr>
                                <m:t>1</m:t>
                              </m:r>
                            </m:sub>
                          </m:sSub>
                          <m:r>
                            <a:rPr lang="en-US" altLang="zh-CN" sz="1800" kern="100">
                              <a:solidFill>
                                <a:srgbClr val="0070C0"/>
                              </a:solidFill>
                              <a:effectLst/>
                              <a:latin typeface="Cambria Math" panose="02040503050406030204" pitchFamily="18" charset="0"/>
                              <a:ea typeface="宋体" pitchFamily="2" charset="-122"/>
                            </a:rPr>
                            <m:t>,</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𝑥</m:t>
                              </m:r>
                            </m:e>
                            <m:sub>
                              <m:r>
                                <a:rPr lang="en-US" altLang="zh-CN" sz="1800" i="1" kern="100">
                                  <a:solidFill>
                                    <a:srgbClr val="0070C0"/>
                                  </a:solidFill>
                                  <a:effectLst/>
                                  <a:latin typeface="Cambria Math" panose="02040503050406030204" pitchFamily="18" charset="0"/>
                                  <a:ea typeface="宋体" pitchFamily="2" charset="-122"/>
                                </a:rPr>
                                <m:t>2</m:t>
                              </m:r>
                            </m:sub>
                          </m:sSub>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3</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𝑘</m:t>
                              </m:r>
                            </m:e>
                            <m:sub>
                              <m:r>
                                <a:rPr lang="en-US" altLang="zh-CN" sz="1800" i="1" kern="100">
                                  <a:solidFill>
                                    <a:srgbClr val="0070C0"/>
                                  </a:solidFill>
                                  <a:effectLst/>
                                  <a:latin typeface="Cambria Math" panose="02040503050406030204" pitchFamily="18" charset="0"/>
                                  <a:ea typeface="宋体" pitchFamily="2" charset="-122"/>
                                </a:rPr>
                                <m:t>2</m:t>
                              </m:r>
                            </m:sub>
                          </m:sSub>
                          <m:r>
                            <a:rPr lang="en-US" altLang="zh-CN" sz="1800" kern="100">
                              <a:solidFill>
                                <a:srgbClr val="0070C0"/>
                              </a:solidFill>
                              <a:effectLst/>
                              <a:latin typeface="Cambria Math" panose="02040503050406030204" pitchFamily="18" charset="0"/>
                              <a:ea typeface="宋体" pitchFamily="2" charset="-122"/>
                            </a:rPr>
                            <m:t>,</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𝑥</m:t>
                              </m:r>
                            </m:e>
                            <m:sub>
                              <m:r>
                                <a:rPr lang="en-US" altLang="zh-CN" sz="1800" i="1" kern="100">
                                  <a:solidFill>
                                    <a:srgbClr val="0070C0"/>
                                  </a:solidFill>
                                  <a:effectLst/>
                                  <a:latin typeface="Cambria Math" panose="02040503050406030204" pitchFamily="18" charset="0"/>
                                  <a:ea typeface="宋体" pitchFamily="2" charset="-122"/>
                                </a:rPr>
                                <m:t>3</m:t>
                              </m:r>
                            </m:sub>
                          </m:sSub>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3</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𝑘</m:t>
                              </m:r>
                            </m:e>
                            <m:sub>
                              <m:r>
                                <a:rPr lang="en-US" altLang="zh-CN" sz="1800" i="1" kern="100">
                                  <a:solidFill>
                                    <a:srgbClr val="0070C0"/>
                                  </a:solidFill>
                                  <a:effectLst/>
                                  <a:latin typeface="Cambria Math" panose="02040503050406030204" pitchFamily="18" charset="0"/>
                                  <a:ea typeface="宋体" pitchFamily="2" charset="-122"/>
                                </a:rPr>
                                <m:t>3</m:t>
                              </m:r>
                            </m:sub>
                          </m:sSub>
                        </m:e>
                      </m:mr>
                      <m:mr>
                        <m:e>
                          <m:r>
                            <a:rPr lang="zh-CN" altLang="zh-CN" sz="1800" i="1" kern="100">
                              <a:solidFill>
                                <a:srgbClr val="0070C0"/>
                              </a:solidFill>
                              <a:effectLst/>
                              <a:latin typeface="Cambria Math" panose="02040503050406030204" pitchFamily="18" charset="0"/>
                              <a:ea typeface="宋体" pitchFamily="2" charset="-122"/>
                            </a:rPr>
                            <m:t>则</m:t>
                          </m:r>
                        </m:e>
                        <m:e>
                          <m:d>
                            <m:dPr>
                              <m:ctrlPr>
                                <a:rPr lang="zh-CN" altLang="zh-CN" sz="1800" i="1" kern="100">
                                  <a:solidFill>
                                    <a:srgbClr val="0070C0"/>
                                  </a:solidFill>
                                  <a:effectLst/>
                                  <a:latin typeface="Cambria Math" panose="02040503050406030204" pitchFamily="18" charset="0"/>
                                  <a:ea typeface="Cambria Math" panose="02040503050406030204" pitchFamily="18" charset="0"/>
                                </a:rPr>
                              </m:ctrlPr>
                            </m:dPr>
                            <m:e>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𝑥</m:t>
                                  </m:r>
                                </m:e>
                                <m:sub>
                                  <m:r>
                                    <a:rPr lang="en-US" altLang="zh-CN" sz="1800" i="1" kern="100">
                                      <a:solidFill>
                                        <a:srgbClr val="0070C0"/>
                                      </a:solidFill>
                                      <a:effectLst/>
                                      <a:latin typeface="Cambria Math" panose="02040503050406030204" pitchFamily="18" charset="0"/>
                                      <a:ea typeface="宋体" pitchFamily="2" charset="-122"/>
                                    </a:rPr>
                                    <m:t>1</m:t>
                                  </m:r>
                                </m:sub>
                              </m:sSub>
                              <m:r>
                                <a:rPr lang="en-US" altLang="zh-CN" sz="1800" kern="100">
                                  <a:solidFill>
                                    <a:srgbClr val="0070C0"/>
                                  </a:solidFill>
                                  <a:effectLst/>
                                  <a:latin typeface="Cambria Math" panose="02040503050406030204" pitchFamily="18" charset="0"/>
                                  <a:ea typeface="宋体" pitchFamily="2" charset="-122"/>
                                </a:rPr>
                                <m:t>+</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𝑥</m:t>
                                  </m:r>
                                </m:e>
                                <m:sub>
                                  <m:r>
                                    <a:rPr lang="en-US" altLang="zh-CN" sz="1800" i="1" kern="100">
                                      <a:solidFill>
                                        <a:srgbClr val="0070C0"/>
                                      </a:solidFill>
                                      <a:effectLst/>
                                      <a:latin typeface="Cambria Math" panose="02040503050406030204" pitchFamily="18" charset="0"/>
                                      <a:ea typeface="宋体" pitchFamily="2" charset="-122"/>
                                    </a:rPr>
                                    <m:t>2</m:t>
                                  </m:r>
                                </m:sub>
                              </m:sSub>
                            </m:e>
                          </m:d>
                          <m:r>
                            <a:rPr lang="en-US" altLang="zh-CN" sz="1800" kern="100">
                              <a:solidFill>
                                <a:srgbClr val="0070C0"/>
                              </a:solidFill>
                              <a:effectLst/>
                              <a:latin typeface="Cambria Math" panose="02040503050406030204" pitchFamily="18" charset="0"/>
                              <a:ea typeface="宋体" pitchFamily="2" charset="-122"/>
                            </a:rPr>
                            <m:t>+</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𝑥</m:t>
                              </m:r>
                            </m:e>
                            <m:sub>
                              <m:r>
                                <a:rPr lang="en-US" altLang="zh-CN" sz="1800" i="1" kern="100">
                                  <a:solidFill>
                                    <a:srgbClr val="0070C0"/>
                                  </a:solidFill>
                                  <a:effectLst/>
                                  <a:latin typeface="Cambria Math" panose="02040503050406030204" pitchFamily="18" charset="0"/>
                                  <a:ea typeface="宋体" pitchFamily="2" charset="-122"/>
                                </a:rPr>
                                <m:t>3</m:t>
                              </m:r>
                            </m:sub>
                          </m:sSub>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3</m:t>
                          </m:r>
                          <m:d>
                            <m:dPr>
                              <m:ctrlPr>
                                <a:rPr lang="zh-CN" altLang="zh-CN" sz="1800" i="1" kern="100">
                                  <a:solidFill>
                                    <a:srgbClr val="0070C0"/>
                                  </a:solidFill>
                                  <a:effectLst/>
                                  <a:latin typeface="Cambria Math" panose="02040503050406030204" pitchFamily="18" charset="0"/>
                                  <a:ea typeface="Cambria Math" panose="02040503050406030204" pitchFamily="18" charset="0"/>
                                </a:rPr>
                              </m:ctrlPr>
                            </m:dPr>
                            <m:e>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𝑘</m:t>
                                  </m:r>
                                </m:e>
                                <m:sub>
                                  <m:r>
                                    <a:rPr lang="en-US" altLang="zh-CN" sz="1800" i="1" kern="100">
                                      <a:solidFill>
                                        <a:srgbClr val="0070C0"/>
                                      </a:solidFill>
                                      <a:effectLst/>
                                      <a:latin typeface="Cambria Math" panose="02040503050406030204" pitchFamily="18" charset="0"/>
                                      <a:ea typeface="宋体" pitchFamily="2" charset="-122"/>
                                    </a:rPr>
                                    <m:t>1</m:t>
                                  </m:r>
                                </m:sub>
                              </m:sSub>
                              <m:r>
                                <a:rPr lang="en-US" altLang="zh-CN" sz="1800" kern="100">
                                  <a:solidFill>
                                    <a:srgbClr val="0070C0"/>
                                  </a:solidFill>
                                  <a:effectLst/>
                                  <a:latin typeface="Cambria Math" panose="02040503050406030204" pitchFamily="18" charset="0"/>
                                  <a:ea typeface="宋体" pitchFamily="2" charset="-122"/>
                                </a:rPr>
                                <m:t>+</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𝑘</m:t>
                                  </m:r>
                                </m:e>
                                <m:sub>
                                  <m:r>
                                    <a:rPr lang="en-US" altLang="zh-CN" sz="1800" i="1" kern="100">
                                      <a:solidFill>
                                        <a:srgbClr val="0070C0"/>
                                      </a:solidFill>
                                      <a:effectLst/>
                                      <a:latin typeface="Cambria Math" panose="02040503050406030204" pitchFamily="18" charset="0"/>
                                      <a:ea typeface="宋体" pitchFamily="2" charset="-122"/>
                                    </a:rPr>
                                    <m:t>2</m:t>
                                  </m:r>
                                </m:sub>
                              </m:sSub>
                              <m:r>
                                <a:rPr lang="en-US" altLang="zh-CN" sz="1800" kern="100">
                                  <a:solidFill>
                                    <a:srgbClr val="0070C0"/>
                                  </a:solidFill>
                                  <a:effectLst/>
                                  <a:latin typeface="Cambria Math" panose="02040503050406030204" pitchFamily="18" charset="0"/>
                                  <a:ea typeface="宋体" pitchFamily="2" charset="-122"/>
                                </a:rPr>
                                <m:t>+</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𝑘</m:t>
                                  </m:r>
                                </m:e>
                                <m:sub>
                                  <m:r>
                                    <a:rPr lang="en-US" altLang="zh-CN" sz="1800" i="1" kern="100">
                                      <a:solidFill>
                                        <a:srgbClr val="0070C0"/>
                                      </a:solidFill>
                                      <a:effectLst/>
                                      <a:latin typeface="Cambria Math" panose="02040503050406030204" pitchFamily="18" charset="0"/>
                                      <a:ea typeface="宋体" pitchFamily="2" charset="-122"/>
                                    </a:rPr>
                                    <m:t>3</m:t>
                                  </m:r>
                                </m:sub>
                              </m:sSub>
                            </m:e>
                          </m:d>
                          <m:r>
                            <a:rPr lang="en-US" altLang="zh-CN" sz="1800" kern="100">
                              <a:solidFill>
                                <a:srgbClr val="0070C0"/>
                              </a:solidFill>
                              <a:effectLst/>
                              <a:latin typeface="Cambria Math" panose="02040503050406030204" pitchFamily="18" charset="0"/>
                              <a:ea typeface="宋体" pitchFamily="2" charset="-122"/>
                            </a:rPr>
                            <m:t>=</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𝑥</m:t>
                              </m:r>
                            </m:e>
                            <m:sub>
                              <m:r>
                                <a:rPr lang="en-US" altLang="zh-CN" sz="1800" i="1" kern="100">
                                  <a:solidFill>
                                    <a:srgbClr val="0070C0"/>
                                  </a:solidFill>
                                  <a:effectLst/>
                                  <a:latin typeface="Cambria Math" panose="02040503050406030204" pitchFamily="18" charset="0"/>
                                  <a:ea typeface="宋体" pitchFamily="2" charset="-122"/>
                                </a:rPr>
                                <m:t>1</m:t>
                              </m:r>
                            </m:sub>
                          </m:sSub>
                          <m:r>
                            <a:rPr lang="en-US" altLang="zh-CN" sz="1800" kern="100">
                              <a:solidFill>
                                <a:srgbClr val="0070C0"/>
                              </a:solidFill>
                              <a:effectLst/>
                              <a:latin typeface="Cambria Math" panose="02040503050406030204" pitchFamily="18" charset="0"/>
                              <a:ea typeface="宋体" pitchFamily="2" charset="-122"/>
                            </a:rPr>
                            <m:t>+</m:t>
                          </m:r>
                          <m:d>
                            <m:dPr>
                              <m:ctrlPr>
                                <a:rPr lang="zh-CN" altLang="zh-CN" sz="1800" i="1" kern="100">
                                  <a:solidFill>
                                    <a:srgbClr val="0070C0"/>
                                  </a:solidFill>
                                  <a:effectLst/>
                                  <a:latin typeface="Cambria Math" panose="02040503050406030204" pitchFamily="18" charset="0"/>
                                  <a:ea typeface="Cambria Math" panose="02040503050406030204" pitchFamily="18" charset="0"/>
                                </a:rPr>
                              </m:ctrlPr>
                            </m:dPr>
                            <m:e>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𝑥</m:t>
                                  </m:r>
                                </m:e>
                                <m:sub>
                                  <m:r>
                                    <a:rPr lang="en-US" altLang="zh-CN" sz="1800" i="1" kern="100">
                                      <a:solidFill>
                                        <a:srgbClr val="0070C0"/>
                                      </a:solidFill>
                                      <a:effectLst/>
                                      <a:latin typeface="Cambria Math" panose="02040503050406030204" pitchFamily="18" charset="0"/>
                                      <a:ea typeface="宋体" pitchFamily="2" charset="-122"/>
                                    </a:rPr>
                                    <m:t>2</m:t>
                                  </m:r>
                                </m:sub>
                              </m:sSub>
                              <m:r>
                                <a:rPr lang="en-US" altLang="zh-CN" sz="1800" kern="100">
                                  <a:solidFill>
                                    <a:srgbClr val="0070C0"/>
                                  </a:solidFill>
                                  <a:effectLst/>
                                  <a:latin typeface="Cambria Math" panose="02040503050406030204" pitchFamily="18" charset="0"/>
                                  <a:ea typeface="宋体" pitchFamily="2" charset="-122"/>
                                </a:rPr>
                                <m:t>+</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𝑥</m:t>
                                  </m:r>
                                </m:e>
                                <m:sub>
                                  <m:r>
                                    <a:rPr lang="en-US" altLang="zh-CN" sz="1800" i="1" kern="100">
                                      <a:solidFill>
                                        <a:srgbClr val="0070C0"/>
                                      </a:solidFill>
                                      <a:effectLst/>
                                      <a:latin typeface="Cambria Math" panose="02040503050406030204" pitchFamily="18" charset="0"/>
                                      <a:ea typeface="宋体" pitchFamily="2" charset="-122"/>
                                    </a:rPr>
                                    <m:t>3</m:t>
                                  </m:r>
                                </m:sub>
                              </m:sSub>
                            </m:e>
                          </m:d>
                        </m:e>
                      </m:mr>
                      <m:mr>
                        <m:e/>
                        <m:e/>
                      </m:mr>
                    </m:m>
                  </m:oMath>
                </a14:m>
                <a:endParaRPr lang="en-US" altLang="zh-CN" sz="1800" kern="100" dirty="0">
                  <a:latin typeface="Times New Roman" panose="02020603050405020304" pitchFamily="18" charset="0"/>
                  <a:ea typeface="宋体" pitchFamily="2" charset="-122"/>
                </a:endParaRPr>
              </a:p>
              <a:p>
                <a:pPr marL="0" indent="0" algn="just">
                  <a:buNone/>
                </a:pPr>
                <a:r>
                  <a:rPr lang="zh-CN" altLang="en-US" sz="1800" kern="100" dirty="0">
                    <a:solidFill>
                      <a:srgbClr val="0070C0"/>
                    </a:solidFill>
                    <a:effectLst/>
                    <a:latin typeface="Times New Roman" panose="02020603050405020304" pitchFamily="18" charset="0"/>
                    <a:ea typeface="宋体" pitchFamily="2" charset="-122"/>
                  </a:rPr>
                  <a:t>（</a:t>
                </a:r>
                <a:r>
                  <a:rPr lang="en-US" altLang="zh-CN" sz="1800" kern="100" dirty="0">
                    <a:solidFill>
                      <a:srgbClr val="0070C0"/>
                    </a:solidFill>
                    <a:effectLst/>
                    <a:latin typeface="Times New Roman" panose="02020603050405020304" pitchFamily="18" charset="0"/>
                    <a:ea typeface="宋体" pitchFamily="2" charset="-122"/>
                  </a:rPr>
                  <a:t>3</a:t>
                </a:r>
                <a:r>
                  <a:rPr lang="zh-CN" altLang="en-US" sz="1800" kern="100" dirty="0">
                    <a:solidFill>
                      <a:srgbClr val="0070C0"/>
                    </a:solidFill>
                    <a:effectLst/>
                    <a:latin typeface="Times New Roman" panose="02020603050405020304" pitchFamily="18" charset="0"/>
                    <a:ea typeface="宋体" pitchFamily="2" charset="-122"/>
                  </a:rPr>
                  <a:t>）</a:t>
                </a:r>
                <a:r>
                  <a:rPr lang="zh-CN" altLang="zh-CN" sz="1800" kern="100" dirty="0">
                    <a:solidFill>
                      <a:srgbClr val="0070C0"/>
                    </a:solidFill>
                    <a:effectLst/>
                    <a:latin typeface="Times New Roman" panose="02020603050405020304" pitchFamily="18" charset="0"/>
                    <a:ea typeface="宋体" pitchFamily="2" charset="-122"/>
                  </a:rPr>
                  <a:t>存在单位元：（</a:t>
                </a:r>
                <a:r>
                  <a:rPr lang="en-US" altLang="zh-CN" sz="1800" kern="100" dirty="0">
                    <a:solidFill>
                      <a:srgbClr val="0070C0"/>
                    </a:solidFill>
                    <a:effectLst/>
                    <a:latin typeface="Times New Roman" panose="02020603050405020304" pitchFamily="18" charset="0"/>
                    <a:ea typeface="宋体" pitchFamily="2" charset="-122"/>
                  </a:rPr>
                  <a:t>2</a:t>
                </a:r>
                <a:r>
                  <a:rPr lang="zh-CN" altLang="zh-CN" sz="1800" kern="100" dirty="0">
                    <a:solidFill>
                      <a:srgbClr val="0070C0"/>
                    </a:solidFill>
                    <a:effectLst/>
                    <a:latin typeface="Times New Roman" panose="02020603050405020304" pitchFamily="18" charset="0"/>
                    <a:ea typeface="宋体" pitchFamily="2" charset="-122"/>
                  </a:rPr>
                  <a:t>分）</a:t>
                </a:r>
                <a:endParaRPr lang="zh-CN" altLang="zh-CN" sz="1800" kern="100" dirty="0">
                  <a:effectLst/>
                  <a:latin typeface="Times New Roman" panose="02020603050405020304" pitchFamily="18" charset="0"/>
                  <a:ea typeface="宋体" pitchFamily="2" charset="-122"/>
                </a:endParaRPr>
              </a:p>
              <a:p>
                <a:pPr algn="just"/>
                <a14:m>
                  <m:oMath xmlns:m="http://schemas.openxmlformats.org/officeDocument/2006/math">
                    <m:m>
                      <m:mPr>
                        <m:mcs>
                          <m:mc>
                            <m:mcPr>
                              <m:count m:val="2"/>
                              <m:mcJc m:val="center"/>
                            </m:mcPr>
                          </m:mc>
                        </m:mcs>
                        <m:plcHide m:val="on"/>
                        <m:ctrlPr>
                          <a:rPr lang="zh-CN" altLang="zh-CN" sz="1800" i="1" kern="100">
                            <a:solidFill>
                              <a:srgbClr val="0070C0"/>
                            </a:solidFill>
                            <a:effectLst/>
                            <a:latin typeface="Cambria Math" panose="02040503050406030204" pitchFamily="18" charset="0"/>
                            <a:ea typeface="Cambria Math" panose="02040503050406030204" pitchFamily="18" charset="0"/>
                          </a:rPr>
                        </m:ctrlPr>
                      </m:mPr>
                      <m:mr>
                        <m:e>
                          <m:r>
                            <a:rPr lang="en-US" altLang="zh-CN" sz="1800" kern="100">
                              <a:solidFill>
                                <a:srgbClr val="0070C0"/>
                              </a:solidFill>
                              <a:effectLst/>
                              <a:latin typeface="Cambria Math" panose="02040503050406030204" pitchFamily="18" charset="0"/>
                              <a:ea typeface="宋体" pitchFamily="2" charset="-122"/>
                            </a:rPr>
                            <m:t>∀</m:t>
                          </m:r>
                        </m:e>
                        <m:e>
                          <m:r>
                            <a:rPr lang="en-US" altLang="zh-CN" sz="1800" i="1" kern="100">
                              <a:solidFill>
                                <a:srgbClr val="0070C0"/>
                              </a:solidFill>
                              <a:effectLst/>
                              <a:latin typeface="Cambria Math" panose="02040503050406030204" pitchFamily="18" charset="0"/>
                              <a:ea typeface="宋体" pitchFamily="2" charset="-122"/>
                            </a:rPr>
                            <m:t>𝑘</m:t>
                          </m:r>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𝑍</m:t>
                          </m:r>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𝑥</m:t>
                          </m:r>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3</m:t>
                          </m:r>
                          <m:r>
                            <a:rPr lang="en-US" altLang="zh-CN" sz="1800" i="1" kern="100">
                              <a:solidFill>
                                <a:srgbClr val="0070C0"/>
                              </a:solidFill>
                              <a:effectLst/>
                              <a:latin typeface="Cambria Math" panose="02040503050406030204" pitchFamily="18" charset="0"/>
                              <a:ea typeface="宋体" pitchFamily="2" charset="-122"/>
                            </a:rPr>
                            <m:t>𝑘</m:t>
                          </m:r>
                          <m:r>
                            <a:rPr lang="en-US" altLang="zh-CN" sz="1800" kern="100">
                              <a:solidFill>
                                <a:srgbClr val="0070C0"/>
                              </a:solidFill>
                              <a:effectLst/>
                              <a:latin typeface="Cambria Math" panose="02040503050406030204" pitchFamily="18" charset="0"/>
                              <a:ea typeface="宋体" pitchFamily="2" charset="-122"/>
                            </a:rPr>
                            <m:t>,</m:t>
                          </m:r>
                        </m:e>
                      </m:mr>
                      <m:mr>
                        <m:e/>
                        <m:e>
                          <m:r>
                            <a:rPr lang="zh-CN" altLang="zh-CN" sz="1800" i="1" kern="100">
                              <a:solidFill>
                                <a:srgbClr val="0070C0"/>
                              </a:solidFill>
                              <a:effectLst/>
                              <a:latin typeface="Cambria Math" panose="02040503050406030204" pitchFamily="18" charset="0"/>
                              <a:ea typeface="宋体" pitchFamily="2" charset="-122"/>
                            </a:rPr>
                            <m:t>则</m:t>
                          </m:r>
                          <m:r>
                            <a:rPr lang="en-US" altLang="zh-CN" sz="1800" i="1" kern="100">
                              <a:solidFill>
                                <a:srgbClr val="0070C0"/>
                              </a:solidFill>
                              <a:effectLst/>
                              <a:latin typeface="Cambria Math" panose="02040503050406030204" pitchFamily="18" charset="0"/>
                              <a:ea typeface="宋体" pitchFamily="2" charset="-122"/>
                            </a:rPr>
                            <m:t>𝑥</m:t>
                          </m:r>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0</m:t>
                          </m:r>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0</m:t>
                          </m:r>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𝑥</m:t>
                          </m:r>
                        </m:e>
                      </m:mr>
                      <m:mr>
                        <m:e/>
                        <m:e>
                          <m:r>
                            <a:rPr lang="en-US" altLang="zh-CN" sz="1800" kern="100">
                              <a:solidFill>
                                <a:srgbClr val="0070C0"/>
                              </a:solidFill>
                              <a:effectLst/>
                              <a:latin typeface="Cambria Math" panose="02040503050406030204" pitchFamily="18" charset="0"/>
                              <a:ea typeface="宋体" pitchFamily="2" charset="-122"/>
                            </a:rPr>
                            <m:t>∴</m:t>
                          </m:r>
                          <m:r>
                            <a:rPr lang="zh-CN" altLang="zh-CN" sz="1800" i="1" kern="100">
                              <a:solidFill>
                                <a:srgbClr val="0070C0"/>
                              </a:solidFill>
                              <a:effectLst/>
                              <a:latin typeface="Cambria Math" panose="02040503050406030204" pitchFamily="18" charset="0"/>
                              <a:ea typeface="宋体" pitchFamily="2" charset="-122"/>
                            </a:rPr>
                            <m:t>存在单位元</m:t>
                          </m:r>
                          <m:r>
                            <a:rPr lang="en-US" altLang="zh-CN" sz="1800" i="1" kern="100">
                              <a:solidFill>
                                <a:srgbClr val="0070C0"/>
                              </a:solidFill>
                              <a:effectLst/>
                              <a:latin typeface="Cambria Math" panose="02040503050406030204" pitchFamily="18" charset="0"/>
                              <a:ea typeface="宋体" pitchFamily="2" charset="-122"/>
                            </a:rPr>
                            <m:t>0</m:t>
                          </m:r>
                        </m:e>
                      </m:mr>
                    </m:m>
                  </m:oMath>
                </a14:m>
                <a:endParaRPr lang="zh-CN" altLang="zh-CN" sz="1800" kern="100" dirty="0">
                  <a:effectLst/>
                  <a:latin typeface="Times New Roman" panose="02020603050405020304" pitchFamily="18" charset="0"/>
                  <a:ea typeface="宋体" pitchFamily="2" charset="-122"/>
                </a:endParaRPr>
              </a:p>
            </p:txBody>
          </p:sp>
        </mc:Choice>
        <mc:Fallback>
          <p:sp>
            <p:nvSpPr>
              <p:cNvPr id="2" name="内容占位符 2"/>
              <p:cNvSpPr txBox="1">
                <a:spLocks noRot="1" noChangeAspect="1" noMove="1" noResize="1" noEditPoints="1" noAdjustHandles="1" noChangeArrowheads="1" noChangeShapeType="1" noTextEdit="1"/>
              </p:cNvSpPr>
              <p:nvPr/>
            </p:nvSpPr>
            <p:spPr>
              <a:xfrm>
                <a:off x="210045" y="949910"/>
                <a:ext cx="11863586" cy="5823751"/>
              </a:xfrm>
              <a:prstGeom prst="rect">
                <a:avLst/>
              </a:prstGeom>
              <a:blipFill rotWithShape="1">
                <a:blip r:embed="rId2"/>
                <a:stretch>
                  <a:fillRect l="-4" t="-10" r="3" b="-33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6703017" y="5102006"/>
                <a:ext cx="6121830" cy="1755994"/>
              </a:xfrm>
              <a:prstGeom prst="rect">
                <a:avLst/>
              </a:prstGeom>
              <a:noFill/>
            </p:spPr>
            <p:txBody>
              <a:bodyPr wrap="square">
                <a:spAutoFit/>
              </a:bodyPr>
              <a:lstStyle/>
              <a:p>
                <a:pPr marL="0" lvl="0" indent="0" algn="just">
                  <a:buNone/>
                </a:pPr>
                <a:r>
                  <a:rPr lang="zh-CN" altLang="en-US" sz="1800" kern="100" dirty="0">
                    <a:solidFill>
                      <a:srgbClr val="0070C0"/>
                    </a:solidFill>
                    <a:effectLst/>
                    <a:latin typeface="Calibri" charset="0"/>
                    <a:ea typeface="宋体" pitchFamily="2" charset="-122"/>
                    <a:cs typeface="宋体" pitchFamily="2" charset="-122"/>
                  </a:rPr>
                  <a:t>（</a:t>
                </a:r>
                <a:r>
                  <a:rPr lang="en-US" altLang="zh-CN" sz="1800" kern="100" dirty="0">
                    <a:solidFill>
                      <a:srgbClr val="0070C0"/>
                    </a:solidFill>
                    <a:effectLst/>
                    <a:latin typeface="Calibri" charset="0"/>
                    <a:ea typeface="宋体" pitchFamily="2" charset="-122"/>
                    <a:cs typeface="宋体" pitchFamily="2" charset="-122"/>
                  </a:rPr>
                  <a:t>4</a:t>
                </a:r>
                <a:r>
                  <a:rPr lang="zh-CN" altLang="en-US" sz="1800" kern="100" dirty="0">
                    <a:solidFill>
                      <a:srgbClr val="0070C0"/>
                    </a:solidFill>
                    <a:effectLst/>
                    <a:latin typeface="Calibri" charset="0"/>
                    <a:ea typeface="宋体" pitchFamily="2" charset="-122"/>
                    <a:cs typeface="宋体" pitchFamily="2" charset="-122"/>
                  </a:rPr>
                  <a:t>）</a:t>
                </a:r>
                <a:r>
                  <a:rPr lang="zh-CN" altLang="zh-CN" sz="1800" kern="100" dirty="0">
                    <a:solidFill>
                      <a:srgbClr val="0070C0"/>
                    </a:solidFill>
                    <a:effectLst/>
                    <a:latin typeface="Calibri" charset="0"/>
                    <a:ea typeface="宋体" pitchFamily="2" charset="-122"/>
                    <a:cs typeface="宋体" pitchFamily="2" charset="-122"/>
                  </a:rPr>
                  <a:t>存在逆元：（</a:t>
                </a:r>
                <a:r>
                  <a:rPr lang="en-US" altLang="zh-CN" sz="1800" kern="100" dirty="0">
                    <a:solidFill>
                      <a:srgbClr val="0070C0"/>
                    </a:solidFill>
                    <a:effectLst/>
                    <a:latin typeface="Calibri" charset="0"/>
                    <a:ea typeface="Times New Roman" panose="02020603050405020304" pitchFamily="18" charset="0"/>
                    <a:cs typeface="宋体" pitchFamily="2" charset="-122"/>
                  </a:rPr>
                  <a:t>2</a:t>
                </a:r>
                <a:r>
                  <a:rPr lang="zh-CN" altLang="zh-CN" sz="1800" kern="100" dirty="0">
                    <a:solidFill>
                      <a:srgbClr val="0070C0"/>
                    </a:solidFill>
                    <a:effectLst/>
                    <a:latin typeface="Calibri" charset="0"/>
                    <a:ea typeface="宋体" pitchFamily="2" charset="-122"/>
                    <a:cs typeface="宋体" pitchFamily="2" charset="-122"/>
                  </a:rPr>
                  <a:t>分）</a:t>
                </a:r>
                <a:endParaRPr lang="zh-CN" altLang="zh-CN" sz="1800" kern="100" dirty="0">
                  <a:effectLst/>
                  <a:latin typeface="Calibri" charset="0"/>
                  <a:ea typeface="Times New Roman" panose="02020603050405020304" pitchFamily="18" charset="0"/>
                  <a:cs typeface="宋体" pitchFamily="2" charset="-122"/>
                </a:endParaRPr>
              </a:p>
              <a:p>
                <a:pPr algn="just"/>
                <a14:m>
                  <m:oMathPara xmlns:m="http://schemas.openxmlformats.org/officeDocument/2006/math">
                    <m:oMathParaPr>
                      <m:jc m:val="centerGroup"/>
                    </m:oMathParaPr>
                    <m:oMath xmlns:m="http://schemas.openxmlformats.org/officeDocument/2006/math">
                      <m:m>
                        <m:mPr>
                          <m:mcs>
                            <m:mc>
                              <m:mcPr>
                                <m:count m:val="2"/>
                                <m:mcJc m:val="center"/>
                              </m:mcPr>
                            </m:mc>
                          </m:mcs>
                          <m:plcHide m:val="on"/>
                          <m:ctrlPr>
                            <a:rPr lang="zh-CN" altLang="zh-CN" sz="1800" i="1" kern="100">
                              <a:solidFill>
                                <a:srgbClr val="0070C0"/>
                              </a:solidFill>
                              <a:effectLst/>
                              <a:latin typeface="Cambria Math" panose="02040503050406030204" pitchFamily="18" charset="0"/>
                              <a:ea typeface="Cambria Math" panose="02040503050406030204" pitchFamily="18" charset="0"/>
                            </a:rPr>
                          </m:ctrlPr>
                        </m:mPr>
                        <m:mr>
                          <m:e>
                            <m:r>
                              <a:rPr lang="en-US" altLang="zh-CN" sz="1800" kern="100">
                                <a:solidFill>
                                  <a:srgbClr val="0070C0"/>
                                </a:solidFill>
                                <a:effectLst/>
                                <a:latin typeface="Cambria Math" panose="02040503050406030204" pitchFamily="18" charset="0"/>
                                <a:ea typeface="宋体" pitchFamily="2" charset="-122"/>
                              </a:rPr>
                              <m:t>∀</m:t>
                            </m:r>
                          </m:e>
                          <m:e>
                            <m:r>
                              <a:rPr lang="en-US" altLang="zh-CN" sz="1800" i="1" kern="100">
                                <a:solidFill>
                                  <a:srgbClr val="0070C0"/>
                                </a:solidFill>
                                <a:effectLst/>
                                <a:latin typeface="Cambria Math" panose="02040503050406030204" pitchFamily="18" charset="0"/>
                                <a:ea typeface="宋体" pitchFamily="2" charset="-122"/>
                              </a:rPr>
                              <m:t>𝑘</m:t>
                            </m:r>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𝑍</m:t>
                            </m:r>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𝑥</m:t>
                            </m:r>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3</m:t>
                            </m:r>
                            <m:r>
                              <a:rPr lang="en-US" altLang="zh-CN" sz="1800" i="1" kern="100">
                                <a:solidFill>
                                  <a:srgbClr val="0070C0"/>
                                </a:solidFill>
                                <a:effectLst/>
                                <a:latin typeface="Cambria Math" panose="02040503050406030204" pitchFamily="18" charset="0"/>
                                <a:ea typeface="宋体" pitchFamily="2" charset="-122"/>
                              </a:rPr>
                              <m:t>𝑘</m:t>
                            </m:r>
                            <m:r>
                              <a:rPr lang="en-US" altLang="zh-CN" sz="1800" kern="100">
                                <a:solidFill>
                                  <a:srgbClr val="0070C0"/>
                                </a:solidFill>
                                <a:effectLst/>
                                <a:latin typeface="Cambria Math" panose="02040503050406030204" pitchFamily="18" charset="0"/>
                                <a:ea typeface="宋体" pitchFamily="2" charset="-122"/>
                              </a:rPr>
                              <m:t>,</m:t>
                            </m:r>
                          </m:e>
                        </m:mr>
                        <m:mr>
                          <m:e/>
                          <m:e>
                            <m:r>
                              <a:rPr lang="zh-CN" altLang="zh-CN" sz="1800" i="1" kern="100">
                                <a:solidFill>
                                  <a:srgbClr val="0070C0"/>
                                </a:solidFill>
                                <a:effectLst/>
                                <a:latin typeface="Cambria Math" panose="02040503050406030204" pitchFamily="18" charset="0"/>
                                <a:ea typeface="宋体" pitchFamily="2" charset="-122"/>
                              </a:rPr>
                              <m:t>令</m:t>
                            </m:r>
                            <m:r>
                              <a:rPr lang="en-US" altLang="zh-CN" sz="1800" i="1" kern="100">
                                <a:solidFill>
                                  <a:srgbClr val="0070C0"/>
                                </a:solidFill>
                                <a:effectLst/>
                                <a:latin typeface="Cambria Math" panose="02040503050406030204" pitchFamily="18" charset="0"/>
                                <a:ea typeface="宋体" pitchFamily="2" charset="-122"/>
                              </a:rPr>
                              <m:t>𝑘</m:t>
                            </m:r>
                            <m:r>
                              <a:rPr lang="en-US" altLang="zh-CN" sz="1800" i="1" kern="100">
                                <a:solidFill>
                                  <a:srgbClr val="0070C0"/>
                                </a:solidFill>
                                <a:effectLst/>
                                <a:latin typeface="Cambria Math" panose="02040503050406030204" pitchFamily="18" charset="0"/>
                                <a:ea typeface="宋体" pitchFamily="2" charset="-122"/>
                              </a:rPr>
                              <m:t>′</m:t>
                            </m:r>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𝑘</m:t>
                            </m:r>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𝑥</m:t>
                            </m:r>
                            <m:r>
                              <a:rPr lang="en-US" altLang="zh-CN" sz="1800" i="1" kern="100">
                                <a:solidFill>
                                  <a:srgbClr val="0070C0"/>
                                </a:solidFill>
                                <a:effectLst/>
                                <a:latin typeface="Cambria Math" panose="02040503050406030204" pitchFamily="18" charset="0"/>
                                <a:ea typeface="宋体" pitchFamily="2" charset="-122"/>
                              </a:rPr>
                              <m:t>′</m:t>
                            </m:r>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3</m:t>
                            </m:r>
                            <m:r>
                              <a:rPr lang="en-US" altLang="zh-CN" sz="1800" i="1" kern="100">
                                <a:solidFill>
                                  <a:srgbClr val="0070C0"/>
                                </a:solidFill>
                                <a:effectLst/>
                                <a:latin typeface="Cambria Math" panose="02040503050406030204" pitchFamily="18" charset="0"/>
                                <a:ea typeface="宋体" pitchFamily="2" charset="-122"/>
                              </a:rPr>
                              <m:t>𝑘</m:t>
                            </m:r>
                            <m:r>
                              <a:rPr lang="en-US" altLang="zh-CN" sz="1800" i="1" kern="100">
                                <a:solidFill>
                                  <a:srgbClr val="0070C0"/>
                                </a:solidFill>
                                <a:effectLst/>
                                <a:latin typeface="Cambria Math" panose="02040503050406030204" pitchFamily="18" charset="0"/>
                                <a:ea typeface="宋体" pitchFamily="2" charset="-122"/>
                              </a:rPr>
                              <m:t>′</m:t>
                            </m:r>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3</m:t>
                            </m:r>
                            <m:r>
                              <a:rPr lang="en-US" altLang="zh-CN" sz="1800" i="1" kern="100">
                                <a:solidFill>
                                  <a:srgbClr val="0070C0"/>
                                </a:solidFill>
                                <a:effectLst/>
                                <a:latin typeface="Cambria Math" panose="02040503050406030204" pitchFamily="18" charset="0"/>
                                <a:ea typeface="宋体" pitchFamily="2" charset="-122"/>
                              </a:rPr>
                              <m:t>𝑘</m:t>
                            </m:r>
                            <m:r>
                              <a:rPr lang="en-US" altLang="zh-CN" sz="1800" kern="100">
                                <a:solidFill>
                                  <a:srgbClr val="0070C0"/>
                                </a:solidFill>
                                <a:effectLst/>
                                <a:latin typeface="Cambria Math" panose="02040503050406030204" pitchFamily="18" charset="0"/>
                                <a:ea typeface="宋体" pitchFamily="2" charset="-122"/>
                              </a:rPr>
                              <m:t>,</m:t>
                            </m:r>
                          </m:e>
                        </m:mr>
                        <m:mr>
                          <m:e/>
                          <m:e>
                            <m:r>
                              <a:rPr lang="zh-CN" altLang="zh-CN" sz="1800" i="1" kern="100">
                                <a:solidFill>
                                  <a:srgbClr val="0070C0"/>
                                </a:solidFill>
                                <a:effectLst/>
                                <a:latin typeface="Cambria Math" panose="02040503050406030204" pitchFamily="18" charset="0"/>
                                <a:ea typeface="宋体" pitchFamily="2" charset="-122"/>
                              </a:rPr>
                              <m:t>则</m:t>
                            </m:r>
                            <m:r>
                              <a:rPr lang="en-US" altLang="zh-CN" sz="1800" i="1" kern="100">
                                <a:solidFill>
                                  <a:srgbClr val="0070C0"/>
                                </a:solidFill>
                                <a:effectLst/>
                                <a:latin typeface="Cambria Math" panose="02040503050406030204" pitchFamily="18" charset="0"/>
                                <a:ea typeface="宋体" pitchFamily="2" charset="-122"/>
                              </a:rPr>
                              <m:t>𝑥</m:t>
                            </m:r>
                            <m:r>
                              <a:rPr lang="en-US" altLang="zh-CN" sz="1800" i="1" kern="100">
                                <a:solidFill>
                                  <a:srgbClr val="0070C0"/>
                                </a:solidFill>
                                <a:effectLst/>
                                <a:latin typeface="Cambria Math" panose="02040503050406030204" pitchFamily="18" charset="0"/>
                                <a:ea typeface="宋体" pitchFamily="2" charset="-122"/>
                              </a:rPr>
                              <m:t>′</m:t>
                            </m:r>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𝑥</m:t>
                            </m:r>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3</m:t>
                            </m:r>
                            <m:d>
                              <m:dPr>
                                <m:ctrlPr>
                                  <a:rPr lang="zh-CN" altLang="zh-CN" sz="1800" i="1" kern="100">
                                    <a:solidFill>
                                      <a:srgbClr val="0070C0"/>
                                    </a:solidFill>
                                    <a:effectLst/>
                                    <a:latin typeface="Cambria Math" panose="02040503050406030204" pitchFamily="18" charset="0"/>
                                    <a:ea typeface="Cambria Math" panose="02040503050406030204" pitchFamily="18" charset="0"/>
                                  </a:rPr>
                                </m:ctrlPr>
                              </m:dPr>
                              <m:e>
                                <m:r>
                                  <a:rPr lang="en-US" altLang="zh-CN" sz="1800" i="1" kern="100">
                                    <a:solidFill>
                                      <a:srgbClr val="0070C0"/>
                                    </a:solidFill>
                                    <a:effectLst/>
                                    <a:latin typeface="Cambria Math" panose="02040503050406030204" pitchFamily="18" charset="0"/>
                                    <a:ea typeface="宋体" pitchFamily="2" charset="-122"/>
                                  </a:rPr>
                                  <m:t>𝑘</m:t>
                                </m:r>
                                <m:r>
                                  <a:rPr lang="en-US" altLang="zh-CN" sz="1800" i="1"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𝑘</m:t>
                                </m:r>
                              </m:e>
                            </m:d>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0</m:t>
                            </m:r>
                          </m:e>
                        </m:mr>
                        <m:mr>
                          <m:e>
                            <m:r>
                              <a:rPr lang="en-US" altLang="zh-CN" sz="1800" kern="100">
                                <a:solidFill>
                                  <a:srgbClr val="0070C0"/>
                                </a:solidFill>
                                <a:effectLst/>
                                <a:latin typeface="Cambria Math" panose="02040503050406030204" pitchFamily="18" charset="0"/>
                                <a:ea typeface="宋体" pitchFamily="2" charset="-122"/>
                              </a:rPr>
                              <m:t>∴</m:t>
                            </m:r>
                          </m:e>
                          <m:e>
                            <m:r>
                              <a:rPr lang="zh-CN" altLang="zh-CN" sz="1800" i="1" kern="100">
                                <a:solidFill>
                                  <a:srgbClr val="0070C0"/>
                                </a:solidFill>
                                <a:effectLst/>
                                <a:latin typeface="Cambria Math" panose="02040503050406030204" pitchFamily="18" charset="0"/>
                                <a:ea typeface="宋体" pitchFamily="2" charset="-122"/>
                              </a:rPr>
                              <m:t>任意</m:t>
                            </m:r>
                            <m:r>
                              <a:rPr lang="en-US" altLang="zh-CN" sz="1800" i="1" kern="100">
                                <a:solidFill>
                                  <a:srgbClr val="0070C0"/>
                                </a:solidFill>
                                <a:effectLst/>
                                <a:latin typeface="Cambria Math" panose="02040503050406030204" pitchFamily="18" charset="0"/>
                                <a:ea typeface="宋体" pitchFamily="2" charset="-122"/>
                              </a:rPr>
                              <m:t>𝑥</m:t>
                            </m:r>
                            <m:r>
                              <a:rPr lang="en-US" altLang="zh-CN" sz="1800"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𝐻</m:t>
                            </m:r>
                            <m:r>
                              <a:rPr lang="zh-CN" altLang="zh-CN" sz="1800" kern="100">
                                <a:solidFill>
                                  <a:srgbClr val="0070C0"/>
                                </a:solidFill>
                                <a:effectLst/>
                                <a:latin typeface="Cambria Math" panose="02040503050406030204" pitchFamily="18" charset="0"/>
                                <a:ea typeface="宋体" pitchFamily="2" charset="-122"/>
                              </a:rPr>
                              <m:t>，</m:t>
                            </m:r>
                            <m:r>
                              <a:rPr lang="zh-CN" altLang="zh-CN" sz="1800" i="1" kern="100">
                                <a:solidFill>
                                  <a:srgbClr val="0070C0"/>
                                </a:solidFill>
                                <a:effectLst/>
                                <a:latin typeface="Cambria Math" panose="02040503050406030204" pitchFamily="18" charset="0"/>
                                <a:ea typeface="宋体" pitchFamily="2" charset="-122"/>
                              </a:rPr>
                              <m:t>存在逆元</m:t>
                            </m:r>
                            <m:r>
                              <a:rPr lang="en-US" altLang="zh-CN" sz="1800" i="1"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𝑥</m:t>
                            </m:r>
                          </m:e>
                        </m:mr>
                      </m:m>
                    </m:oMath>
                  </m:oMathPara>
                </a14:m>
                <a:endParaRPr lang="zh-CN" altLang="zh-CN" sz="1800" kern="100" dirty="0">
                  <a:effectLst/>
                  <a:latin typeface="Times New Roman" panose="02020603050405020304" pitchFamily="18" charset="0"/>
                  <a:ea typeface="宋体" pitchFamily="2" charset="-122"/>
                </a:endParaRPr>
              </a:p>
              <a:p>
                <a:pPr algn="just"/>
                <a:r>
                  <a:rPr lang="zh-CN" altLang="zh-CN" sz="1800" kern="100" dirty="0">
                    <a:solidFill>
                      <a:srgbClr val="0070C0"/>
                    </a:solidFill>
                    <a:effectLst/>
                    <a:latin typeface="Times New Roman" panose="02020603050405020304" pitchFamily="18" charset="0"/>
                    <a:ea typeface="宋体" pitchFamily="2" charset="-122"/>
                  </a:rPr>
                  <a:t>综上，</a:t>
                </a:r>
                <a:r>
                  <a:rPr lang="en-US" altLang="zh-CN" sz="1800" kern="100" dirty="0">
                    <a:solidFill>
                      <a:srgbClr val="0070C0"/>
                    </a:solidFill>
                    <a:effectLst/>
                    <a:latin typeface="Times New Roman" panose="02020603050405020304" pitchFamily="18" charset="0"/>
                    <a:ea typeface="宋体" pitchFamily="2" charset="-122"/>
                  </a:rPr>
                  <a:t>(H,+)</a:t>
                </a:r>
                <a:r>
                  <a:rPr lang="zh-CN" altLang="zh-CN" sz="1800" kern="100" dirty="0">
                    <a:solidFill>
                      <a:srgbClr val="0070C0"/>
                    </a:solidFill>
                    <a:effectLst/>
                    <a:latin typeface="Times New Roman" panose="02020603050405020304" pitchFamily="18" charset="0"/>
                    <a:ea typeface="宋体" pitchFamily="2" charset="-122"/>
                  </a:rPr>
                  <a:t>是群，故</a:t>
                </a:r>
                <a:r>
                  <a:rPr lang="en-US" altLang="zh-CN" sz="1800" kern="100" dirty="0">
                    <a:solidFill>
                      <a:srgbClr val="0070C0"/>
                    </a:solidFill>
                    <a:effectLst/>
                    <a:latin typeface="Times New Roman" panose="02020603050405020304" pitchFamily="18" charset="0"/>
                    <a:ea typeface="宋体" pitchFamily="2" charset="-122"/>
                  </a:rPr>
                  <a:t>(H,+) </a:t>
                </a:r>
                <a:r>
                  <a:rPr lang="zh-CN" altLang="zh-CN" sz="1800" kern="100" dirty="0">
                    <a:solidFill>
                      <a:srgbClr val="0070C0"/>
                    </a:solidFill>
                    <a:effectLst/>
                    <a:latin typeface="Times New Roman" panose="02020603050405020304" pitchFamily="18" charset="0"/>
                    <a:ea typeface="宋体" pitchFamily="2" charset="-122"/>
                  </a:rPr>
                  <a:t>是子群</a:t>
                </a:r>
                <a:endParaRPr lang="zh-CN" altLang="zh-CN" sz="1800" kern="100" dirty="0">
                  <a:effectLst/>
                  <a:latin typeface="Times New Roman" panose="02020603050405020304" pitchFamily="18" charset="0"/>
                  <a:ea typeface="宋体" pitchFamily="2"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6703017" y="5102006"/>
                <a:ext cx="6121830" cy="1755994"/>
              </a:xfrm>
              <a:prstGeom prst="rect">
                <a:avLst/>
              </a:prstGeom>
              <a:blipFill rotWithShape="1">
                <a:blip r:embed="rId3"/>
                <a:stretch>
                  <a:fillRect l="-10" t="-24" r="6"/>
                </a:stretch>
              </a:blipFill>
            </p:spPr>
            <p:txBody>
              <a:bodyPr/>
              <a:lstStyle/>
              <a:p>
                <a:r>
                  <a:rPr lang="zh-CN" altLang="en-US">
                    <a:noFill/>
                  </a:rPr>
                  <a:t> </a:t>
                </a:r>
              </a:p>
            </p:txBody>
          </p:sp>
        </mc:Fallback>
      </mc:AlternateContent>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§8.2: Solving Recurrences</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pPr>
            <a:r>
              <a:rPr lang="en-US" altLang="zh-CN" sz="3200" dirty="0">
                <a:solidFill>
                  <a:schemeClr val="hlink"/>
                </a:solidFill>
                <a:latin typeface="Times New Roman" panose="02020603050405020304" pitchFamily="18" charset="0"/>
              </a:rPr>
              <a:t>Characteristic equation (</a:t>
            </a:r>
            <a:r>
              <a:rPr lang="zh-CN" altLang="en-US" sz="3200" dirty="0">
                <a:solidFill>
                  <a:schemeClr val="hlink"/>
                </a:solidFill>
                <a:latin typeface="Times New Roman" panose="02020603050405020304" pitchFamily="18" charset="0"/>
              </a:rPr>
              <a:t>特征方程）</a:t>
            </a:r>
            <a:endParaRPr lang="en-US" altLang="zh-CN" sz="3200" dirty="0">
              <a:solidFill>
                <a:schemeClr val="hlink"/>
              </a:solidFill>
              <a:latin typeface="Times New Roman" panose="02020603050405020304" pitchFamily="18" charset="0"/>
            </a:endParaRPr>
          </a:p>
          <a:p>
            <a:pPr>
              <a:lnSpc>
                <a:spcPct val="150000"/>
              </a:lnSpc>
              <a:spcBef>
                <a:spcPct val="50000"/>
              </a:spcBef>
              <a:buFont typeface="Wingdings" panose="05000000000000000000" pitchFamily="2" charset="2"/>
              <a:buChar char="§"/>
            </a:pPr>
            <a:r>
              <a:rPr lang="en-US" altLang="zh-CN" sz="2800" dirty="0"/>
              <a:t>For a linear homogeneous recurrence relation of degree </a:t>
            </a:r>
            <a:r>
              <a:rPr lang="en-US" altLang="zh-CN" sz="2800" i="1" dirty="0"/>
              <a:t>k</a:t>
            </a:r>
            <a:r>
              <a:rPr lang="en-US" altLang="zh-CN" sz="2800" dirty="0"/>
              <a:t>,                                                                   We call the associated polynomial of degree </a:t>
            </a:r>
            <a:r>
              <a:rPr lang="en-US" altLang="zh-CN" sz="2800" i="1" dirty="0"/>
              <a:t>k</a:t>
            </a:r>
            <a:r>
              <a:rPr lang="en-US" altLang="zh-CN" sz="2800" dirty="0"/>
              <a:t>, </a:t>
            </a:r>
            <a:r>
              <a:rPr lang="en-US" altLang="zh-CN" sz="2800" i="1" dirty="0" err="1"/>
              <a:t>x</a:t>
            </a:r>
            <a:r>
              <a:rPr lang="en-US" altLang="zh-CN" sz="2800" baseline="30000" dirty="0" err="1"/>
              <a:t>k</a:t>
            </a:r>
            <a:r>
              <a:rPr lang="en-US" altLang="zh-CN" sz="2800" dirty="0"/>
              <a:t>=</a:t>
            </a:r>
            <a:r>
              <a:rPr lang="en-US" altLang="zh-CN" sz="2800" i="1" dirty="0"/>
              <a:t>c</a:t>
            </a:r>
            <a:r>
              <a:rPr lang="en-US" altLang="zh-CN" sz="2800" baseline="-25000" dirty="0"/>
              <a:t>1</a:t>
            </a:r>
            <a:r>
              <a:rPr lang="en-US" altLang="zh-CN" sz="2800" i="1" dirty="0"/>
              <a:t>x</a:t>
            </a:r>
            <a:r>
              <a:rPr lang="en-US" altLang="zh-CN" sz="2800" baseline="30000" dirty="0"/>
              <a:t>k-1</a:t>
            </a:r>
            <a:r>
              <a:rPr lang="en-US" altLang="zh-CN" sz="2800" dirty="0"/>
              <a:t>+</a:t>
            </a:r>
            <a:r>
              <a:rPr lang="en-US" altLang="zh-CN" sz="2800" i="1" dirty="0"/>
              <a:t>c</a:t>
            </a:r>
            <a:r>
              <a:rPr lang="en-US" altLang="zh-CN" sz="2800" baseline="-25000" dirty="0"/>
              <a:t>2</a:t>
            </a:r>
            <a:r>
              <a:rPr lang="en-US" altLang="zh-CN" sz="2800" i="1" dirty="0"/>
              <a:t>x</a:t>
            </a:r>
            <a:r>
              <a:rPr lang="en-US" altLang="zh-CN" sz="2800" baseline="30000" dirty="0"/>
              <a:t>k-2</a:t>
            </a:r>
            <a:r>
              <a:rPr lang="en-US" altLang="zh-CN" sz="2800" dirty="0"/>
              <a:t>+</a:t>
            </a:r>
            <a:r>
              <a:rPr lang="en-US" altLang="zh-CN" sz="2800" dirty="0">
                <a:sym typeface="Symbol" panose="05050102010706020507" pitchFamily="18" charset="2"/>
              </a:rPr>
              <a:t></a:t>
            </a:r>
            <a:r>
              <a:rPr lang="en-US" altLang="zh-CN" sz="2800" dirty="0"/>
              <a:t>+</a:t>
            </a:r>
            <a:r>
              <a:rPr lang="en-US" altLang="zh-CN" sz="2800" i="1" dirty="0" err="1"/>
              <a:t>c</a:t>
            </a:r>
            <a:r>
              <a:rPr lang="en-US" altLang="zh-CN" sz="2800" baseline="-25000" dirty="0" err="1"/>
              <a:t>k,</a:t>
            </a:r>
            <a:r>
              <a:rPr lang="en-US" altLang="zh-CN" sz="2800" dirty="0" err="1"/>
              <a:t>its</a:t>
            </a:r>
            <a:r>
              <a:rPr lang="en-US" altLang="zh-CN" sz="2800" dirty="0"/>
              <a:t> </a:t>
            </a:r>
            <a:r>
              <a:rPr lang="en-US" altLang="zh-CN" sz="2800" u="sng" dirty="0">
                <a:solidFill>
                  <a:srgbClr val="FF0000"/>
                </a:solidFill>
              </a:rPr>
              <a:t>characteristic equation            (</a:t>
            </a:r>
            <a:r>
              <a:rPr lang="zh-CN" altLang="en-US" sz="2800" u="sng" dirty="0">
                <a:solidFill>
                  <a:srgbClr val="FF0000"/>
                </a:solidFill>
              </a:rPr>
              <a:t>特征方程）</a:t>
            </a:r>
            <a:r>
              <a:rPr lang="en-US" altLang="zh-CN" sz="2800" dirty="0"/>
              <a:t>.</a:t>
            </a:r>
            <a:endParaRPr lang="en-US" altLang="zh-CN" sz="2800" dirty="0"/>
          </a:p>
          <a:p>
            <a:pPr>
              <a:lnSpc>
                <a:spcPct val="150000"/>
              </a:lnSpc>
              <a:spcBef>
                <a:spcPct val="50000"/>
              </a:spcBef>
              <a:buFont typeface="Wingdings" panose="05000000000000000000" pitchFamily="2" charset="2"/>
              <a:buChar char="§"/>
            </a:pPr>
            <a:r>
              <a:rPr lang="en-US" altLang="zh-CN" sz="2800" dirty="0"/>
              <a:t> The roots of the characteristic equation play a key role in the explicit formula for the sequence defined by the recurrence relation and the initial conditions. </a:t>
            </a:r>
            <a:endParaRPr lang="en-US" altLang="zh-CN" sz="2800" dirty="0"/>
          </a:p>
          <a:p>
            <a:pPr marL="0" indent="0" eaLnBrk="1" hangingPunct="1">
              <a:lnSpc>
                <a:spcPct val="150000"/>
              </a:lnSpc>
              <a:buNone/>
            </a:pPr>
            <a:endParaRPr lang="en-US" altLang="zh-CN" sz="2000" dirty="0">
              <a:cs typeface="Times New Roman" panose="02020603050405020304" pitchFamily="18" charset="0"/>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Solving 2-LiHoReCoCos</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pPr>
            <a:r>
              <a:rPr lang="en-US" altLang="zh-CN" dirty="0"/>
              <a:t>Consider an arbitrary 2-LiHoReCoCo:</a:t>
            </a:r>
            <a:br>
              <a:rPr lang="en-US" altLang="zh-CN" dirty="0"/>
            </a:br>
            <a:r>
              <a:rPr lang="en-US" altLang="zh-CN" dirty="0"/>
              <a:t>	</a:t>
            </a:r>
            <a:r>
              <a:rPr lang="en-US" altLang="zh-CN" i="1" dirty="0"/>
              <a:t>a</a:t>
            </a:r>
            <a:r>
              <a:rPr lang="en-US" altLang="zh-CN" i="1" baseline="-25000" dirty="0"/>
              <a:t>n</a:t>
            </a:r>
            <a:r>
              <a:rPr lang="en-US" altLang="zh-CN" dirty="0"/>
              <a:t> = </a:t>
            </a:r>
            <a:r>
              <a:rPr lang="en-US" altLang="zh-CN" i="1" dirty="0"/>
              <a:t>c</a:t>
            </a:r>
            <a:r>
              <a:rPr lang="en-US" altLang="zh-CN" baseline="-25000" dirty="0"/>
              <a:t>1</a:t>
            </a:r>
            <a:r>
              <a:rPr lang="en-US" altLang="zh-CN" i="1" dirty="0"/>
              <a:t>a</a:t>
            </a:r>
            <a:r>
              <a:rPr lang="en-US" altLang="zh-CN" i="1" baseline="-25000" dirty="0"/>
              <a:t>n</a:t>
            </a:r>
            <a:r>
              <a:rPr lang="en-US" altLang="zh-CN" baseline="-25000" dirty="0"/>
              <a:t>−1</a:t>
            </a:r>
            <a:r>
              <a:rPr lang="en-US" altLang="zh-CN" dirty="0"/>
              <a:t> + </a:t>
            </a:r>
            <a:r>
              <a:rPr lang="en-US" altLang="zh-CN" i="1" dirty="0"/>
              <a:t>c</a:t>
            </a:r>
            <a:r>
              <a:rPr lang="en-US" altLang="zh-CN" baseline="-25000" dirty="0"/>
              <a:t>2</a:t>
            </a:r>
            <a:r>
              <a:rPr lang="en-US" altLang="zh-CN" i="1" dirty="0"/>
              <a:t>a</a:t>
            </a:r>
            <a:r>
              <a:rPr lang="en-US" altLang="zh-CN" i="1" baseline="-25000" dirty="0"/>
              <a:t>n</a:t>
            </a:r>
            <a:r>
              <a:rPr lang="en-US" altLang="zh-CN" baseline="-25000" dirty="0"/>
              <a:t>−2</a:t>
            </a:r>
            <a:endParaRPr lang="en-US" altLang="zh-CN" dirty="0"/>
          </a:p>
          <a:p>
            <a:pPr eaLnBrk="1" hangingPunct="1">
              <a:lnSpc>
                <a:spcPct val="150000"/>
              </a:lnSpc>
            </a:pPr>
            <a:r>
              <a:rPr lang="en-US" altLang="zh-CN" dirty="0"/>
              <a:t>It has the characteristic equation (C.E.): </a:t>
            </a:r>
            <a:br>
              <a:rPr lang="en-US" altLang="zh-CN" dirty="0"/>
            </a:br>
            <a:r>
              <a:rPr lang="en-US" altLang="zh-CN" dirty="0"/>
              <a:t>	</a:t>
            </a:r>
            <a:r>
              <a:rPr lang="en-US" altLang="zh-CN" i="1" dirty="0"/>
              <a:t>r</a:t>
            </a:r>
            <a:r>
              <a:rPr lang="en-US" altLang="zh-CN" baseline="30000" dirty="0"/>
              <a:t>2</a:t>
            </a:r>
            <a:r>
              <a:rPr lang="en-US" altLang="zh-CN" dirty="0"/>
              <a:t> − </a:t>
            </a:r>
            <a:r>
              <a:rPr lang="en-US" altLang="zh-CN" i="1" dirty="0"/>
              <a:t>c</a:t>
            </a:r>
            <a:r>
              <a:rPr lang="en-US" altLang="zh-CN" baseline="-25000" dirty="0"/>
              <a:t>1</a:t>
            </a:r>
            <a:r>
              <a:rPr lang="en-US" altLang="zh-CN" i="1" dirty="0"/>
              <a:t>r </a:t>
            </a:r>
            <a:r>
              <a:rPr lang="en-US" altLang="zh-CN" dirty="0"/>
              <a:t>− </a:t>
            </a:r>
            <a:r>
              <a:rPr lang="en-US" altLang="zh-CN" i="1" dirty="0"/>
              <a:t>c</a:t>
            </a:r>
            <a:r>
              <a:rPr lang="en-US" altLang="zh-CN" baseline="-25000" dirty="0"/>
              <a:t>2</a:t>
            </a:r>
            <a:r>
              <a:rPr lang="en-US" altLang="zh-CN" dirty="0"/>
              <a:t> = 0</a:t>
            </a:r>
            <a:endParaRPr lang="en-US" altLang="zh-CN" dirty="0"/>
          </a:p>
          <a:p>
            <a:pPr eaLnBrk="1" hangingPunct="1">
              <a:lnSpc>
                <a:spcPct val="150000"/>
              </a:lnSpc>
            </a:pPr>
            <a:r>
              <a:rPr lang="en-US" altLang="zh-CN" b="1" dirty="0" err="1"/>
              <a:t>Thm</a:t>
            </a:r>
            <a:r>
              <a:rPr lang="en-US" altLang="zh-CN" b="1" dirty="0"/>
              <a:t>. 1:</a:t>
            </a:r>
            <a:r>
              <a:rPr lang="en-US" altLang="zh-CN" dirty="0"/>
              <a:t> If this CE has 2 roots </a:t>
            </a:r>
            <a:r>
              <a:rPr lang="en-US" altLang="zh-CN" i="1" dirty="0"/>
              <a:t>r</a:t>
            </a:r>
            <a:r>
              <a:rPr lang="en-US" altLang="zh-CN" baseline="-25000" dirty="0"/>
              <a:t>1</a:t>
            </a:r>
            <a:r>
              <a:rPr lang="en-US" altLang="zh-CN" dirty="0"/>
              <a:t>≠</a:t>
            </a:r>
            <a:r>
              <a:rPr lang="en-US" altLang="zh-CN" i="1" dirty="0"/>
              <a:t>r</a:t>
            </a:r>
            <a:r>
              <a:rPr lang="en-US" altLang="zh-CN" baseline="-25000" dirty="0"/>
              <a:t>2</a:t>
            </a:r>
            <a:r>
              <a:rPr lang="en-US" altLang="zh-CN" dirty="0"/>
              <a:t>, then</a:t>
            </a:r>
            <a:br>
              <a:rPr lang="en-US" altLang="zh-CN" dirty="0"/>
            </a:br>
            <a:r>
              <a:rPr lang="en-US" altLang="zh-CN" dirty="0"/>
              <a:t>	</a:t>
            </a:r>
            <a:r>
              <a:rPr lang="en-US" altLang="zh-CN" i="1" dirty="0"/>
              <a:t>a</a:t>
            </a:r>
            <a:r>
              <a:rPr lang="en-US" altLang="zh-CN" i="1" baseline="-25000" dirty="0"/>
              <a:t>n</a:t>
            </a:r>
            <a:r>
              <a:rPr lang="en-US" altLang="zh-CN" dirty="0"/>
              <a:t> = </a:t>
            </a:r>
            <a:r>
              <a:rPr lang="el-GR" altLang="zh-CN" i="1" dirty="0"/>
              <a:t>α</a:t>
            </a:r>
            <a:r>
              <a:rPr lang="en-US" altLang="zh-CN" baseline="-25000" dirty="0"/>
              <a:t>1</a:t>
            </a:r>
            <a:r>
              <a:rPr lang="en-US" altLang="zh-CN" i="1" dirty="0"/>
              <a:t>r</a:t>
            </a:r>
            <a:r>
              <a:rPr lang="en-US" altLang="zh-CN" baseline="-25000" dirty="0"/>
              <a:t>1</a:t>
            </a:r>
            <a:r>
              <a:rPr lang="en-US" altLang="zh-CN" i="1" baseline="30000" dirty="0"/>
              <a:t>n</a:t>
            </a:r>
            <a:r>
              <a:rPr lang="en-US" altLang="zh-CN" dirty="0"/>
              <a:t> + </a:t>
            </a:r>
            <a:r>
              <a:rPr lang="el-GR" altLang="zh-CN" i="1" dirty="0"/>
              <a:t>α</a:t>
            </a:r>
            <a:r>
              <a:rPr lang="en-US" altLang="zh-CN" baseline="-25000" dirty="0"/>
              <a:t>2</a:t>
            </a:r>
            <a:r>
              <a:rPr lang="en-US" altLang="zh-CN" i="1" dirty="0"/>
              <a:t>r</a:t>
            </a:r>
            <a:r>
              <a:rPr lang="en-US" altLang="zh-CN" baseline="-25000" dirty="0"/>
              <a:t>2</a:t>
            </a:r>
            <a:r>
              <a:rPr lang="en-US" altLang="zh-CN" i="1" baseline="30000" dirty="0"/>
              <a:t>n</a:t>
            </a:r>
            <a:r>
              <a:rPr lang="en-US" altLang="zh-CN" dirty="0"/>
              <a:t>  for </a:t>
            </a:r>
            <a:r>
              <a:rPr lang="en-US" altLang="zh-CN" i="1" dirty="0"/>
              <a:t>n</a:t>
            </a:r>
            <a:r>
              <a:rPr lang="en-US" altLang="zh-CN" dirty="0"/>
              <a:t>≥0</a:t>
            </a:r>
            <a:br>
              <a:rPr lang="en-US" altLang="zh-CN" dirty="0"/>
            </a:br>
            <a:r>
              <a:rPr lang="en-US" altLang="zh-CN" dirty="0"/>
              <a:t>for some constants </a:t>
            </a:r>
            <a:r>
              <a:rPr lang="el-GR" altLang="zh-CN" i="1" dirty="0"/>
              <a:t>α</a:t>
            </a:r>
            <a:r>
              <a:rPr lang="en-US" altLang="zh-CN" baseline="-25000" dirty="0"/>
              <a:t>1</a:t>
            </a:r>
            <a:r>
              <a:rPr lang="en-US" altLang="zh-CN" dirty="0"/>
              <a:t>, </a:t>
            </a:r>
            <a:r>
              <a:rPr lang="el-GR" altLang="zh-CN" i="1" dirty="0"/>
              <a:t>α</a:t>
            </a:r>
            <a:r>
              <a:rPr lang="en-US" altLang="zh-CN" baseline="-25000" dirty="0"/>
              <a:t>2</a:t>
            </a:r>
            <a:r>
              <a:rPr lang="en-US" altLang="zh-CN" dirty="0"/>
              <a:t>.</a:t>
            </a:r>
            <a:endParaRPr lang="en-US" altLang="zh-CN" baseline="-25000" dirty="0">
              <a:cs typeface="Times New Roman" panose="02020603050405020304" pitchFamily="18" charset="0"/>
            </a:endParaRPr>
          </a:p>
          <a:p>
            <a:pPr marL="0" indent="0" eaLnBrk="1" hangingPunct="1">
              <a:lnSpc>
                <a:spcPct val="150000"/>
              </a:lnSpc>
              <a:buNone/>
            </a:pPr>
            <a:endParaRPr lang="en-US" altLang="zh-CN" dirty="0"/>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The Case of Degenerate Roots</a:t>
            </a:r>
            <a:endParaRPr lang="en-US" altLang="zh-CN" sz="3200" dirty="0"/>
          </a:p>
        </p:txBody>
      </p:sp>
      <p:sp>
        <p:nvSpPr>
          <p:cNvPr id="5" name="内容占位符 2"/>
          <p:cNvSpPr txBox="1"/>
          <p:nvPr/>
        </p:nvSpPr>
        <p:spPr>
          <a:xfrm>
            <a:off x="292753" y="980473"/>
            <a:ext cx="11258116" cy="5766556"/>
          </a:xfrm>
          <a:prstGeom prst="rect">
            <a:avLst/>
          </a:prstGeom>
        </p:spPr>
        <p:txBody>
          <a:bodyPr>
            <a:normAutofit fontScale="92500"/>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pPr>
            <a:r>
              <a:rPr lang="en-US" altLang="zh-CN" dirty="0"/>
              <a:t>Now, what if the C.E. </a:t>
            </a:r>
            <a:r>
              <a:rPr lang="en-US" altLang="zh-CN" i="1" dirty="0"/>
              <a:t>r</a:t>
            </a:r>
            <a:r>
              <a:rPr lang="en-US" altLang="zh-CN" baseline="30000" dirty="0"/>
              <a:t>2</a:t>
            </a:r>
            <a:r>
              <a:rPr lang="en-US" altLang="zh-CN" dirty="0"/>
              <a:t> − </a:t>
            </a:r>
            <a:r>
              <a:rPr lang="en-US" altLang="zh-CN" i="1" dirty="0"/>
              <a:t>c</a:t>
            </a:r>
            <a:r>
              <a:rPr lang="en-US" altLang="zh-CN" baseline="-25000" dirty="0"/>
              <a:t>1</a:t>
            </a:r>
            <a:r>
              <a:rPr lang="en-US" altLang="zh-CN" i="1" dirty="0"/>
              <a:t>r </a:t>
            </a:r>
            <a:r>
              <a:rPr lang="en-US" altLang="zh-CN" dirty="0"/>
              <a:t>− </a:t>
            </a:r>
            <a:r>
              <a:rPr lang="en-US" altLang="zh-CN" i="1" dirty="0"/>
              <a:t>c</a:t>
            </a:r>
            <a:r>
              <a:rPr lang="en-US" altLang="zh-CN" baseline="-25000" dirty="0"/>
              <a:t>2</a:t>
            </a:r>
            <a:r>
              <a:rPr lang="en-US" altLang="zh-CN" dirty="0"/>
              <a:t> = 0 has only 1 root </a:t>
            </a:r>
            <a:r>
              <a:rPr lang="en-US" altLang="zh-CN" i="1" dirty="0"/>
              <a:t>r</a:t>
            </a:r>
            <a:r>
              <a:rPr lang="en-US" altLang="zh-CN" baseline="-25000" dirty="0"/>
              <a:t>0</a:t>
            </a:r>
            <a:r>
              <a:rPr lang="en-US" altLang="zh-CN" dirty="0"/>
              <a:t>?</a:t>
            </a:r>
            <a:endParaRPr lang="en-US" altLang="zh-CN" dirty="0"/>
          </a:p>
          <a:p>
            <a:pPr eaLnBrk="1" hangingPunct="1">
              <a:lnSpc>
                <a:spcPct val="150000"/>
              </a:lnSpc>
            </a:pPr>
            <a:r>
              <a:rPr lang="en-US" altLang="zh-CN" b="1" dirty="0"/>
              <a:t>Theorem 2:</a:t>
            </a:r>
            <a:r>
              <a:rPr lang="en-US" altLang="zh-CN" dirty="0"/>
              <a:t> Then,</a:t>
            </a:r>
            <a:br>
              <a:rPr lang="en-US" altLang="zh-CN" dirty="0"/>
            </a:br>
            <a:r>
              <a:rPr lang="en-US" altLang="zh-CN" dirty="0"/>
              <a:t>	</a:t>
            </a:r>
            <a:r>
              <a:rPr lang="en-US" altLang="zh-CN" i="1" dirty="0"/>
              <a:t>a</a:t>
            </a:r>
            <a:r>
              <a:rPr lang="en-US" altLang="zh-CN" i="1" baseline="-25000" dirty="0"/>
              <a:t>n</a:t>
            </a:r>
            <a:r>
              <a:rPr lang="en-US" altLang="zh-CN" dirty="0"/>
              <a:t> = </a:t>
            </a:r>
            <a:r>
              <a:rPr lang="el-GR" altLang="zh-CN" i="1" dirty="0"/>
              <a:t>α</a:t>
            </a:r>
            <a:r>
              <a:rPr lang="en-US" altLang="zh-CN" baseline="-25000" dirty="0"/>
              <a:t>1</a:t>
            </a:r>
            <a:r>
              <a:rPr lang="en-US" altLang="zh-CN" i="1" dirty="0"/>
              <a:t>r</a:t>
            </a:r>
            <a:r>
              <a:rPr lang="en-US" altLang="zh-CN" baseline="-25000" dirty="0"/>
              <a:t>0</a:t>
            </a:r>
            <a:r>
              <a:rPr lang="en-US" altLang="zh-CN" i="1" baseline="30000" dirty="0"/>
              <a:t>n</a:t>
            </a:r>
            <a:r>
              <a:rPr lang="en-US" altLang="zh-CN" dirty="0"/>
              <a:t> + </a:t>
            </a:r>
            <a:r>
              <a:rPr lang="el-GR" altLang="zh-CN" i="1" dirty="0"/>
              <a:t>α</a:t>
            </a:r>
            <a:r>
              <a:rPr lang="en-US" altLang="zh-CN" baseline="-25000" dirty="0"/>
              <a:t>2</a:t>
            </a:r>
            <a:r>
              <a:rPr lang="en-US" altLang="zh-CN" i="1" dirty="0"/>
              <a:t>nr</a:t>
            </a:r>
            <a:r>
              <a:rPr lang="en-US" altLang="zh-CN" baseline="-25000" dirty="0"/>
              <a:t>0</a:t>
            </a:r>
            <a:r>
              <a:rPr lang="en-US" altLang="zh-CN" i="1" baseline="30000" dirty="0"/>
              <a:t>n</a:t>
            </a:r>
            <a:r>
              <a:rPr lang="en-US" altLang="zh-CN" dirty="0"/>
              <a:t>,  for all </a:t>
            </a:r>
            <a:r>
              <a:rPr lang="en-US" altLang="zh-CN" i="1" dirty="0"/>
              <a:t>n</a:t>
            </a:r>
            <a:r>
              <a:rPr lang="en-US" altLang="zh-CN" dirty="0"/>
              <a:t>≥0,</a:t>
            </a:r>
            <a:br>
              <a:rPr lang="en-US" altLang="zh-CN" dirty="0"/>
            </a:br>
            <a:r>
              <a:rPr lang="en-US" altLang="zh-CN" dirty="0"/>
              <a:t>for some constants </a:t>
            </a:r>
            <a:r>
              <a:rPr lang="el-GR" altLang="zh-CN" i="1" dirty="0"/>
              <a:t>α</a:t>
            </a:r>
            <a:r>
              <a:rPr lang="en-US" altLang="zh-CN" baseline="-25000" dirty="0"/>
              <a:t>1</a:t>
            </a:r>
            <a:r>
              <a:rPr lang="en-US" altLang="zh-CN" dirty="0"/>
              <a:t>, </a:t>
            </a:r>
            <a:r>
              <a:rPr lang="el-GR" altLang="zh-CN" i="1" dirty="0"/>
              <a:t>α</a:t>
            </a:r>
            <a:r>
              <a:rPr lang="en-US" altLang="zh-CN" baseline="-25000" dirty="0"/>
              <a:t>2</a:t>
            </a:r>
            <a:r>
              <a:rPr lang="en-US" altLang="zh-CN" dirty="0"/>
              <a:t>.</a:t>
            </a:r>
            <a:endParaRPr lang="en-US" altLang="zh-CN" dirty="0"/>
          </a:p>
          <a:p>
            <a:pPr eaLnBrk="1" hangingPunct="1">
              <a:lnSpc>
                <a:spcPct val="150000"/>
              </a:lnSpc>
            </a:pPr>
            <a:endParaRPr lang="en-US" altLang="zh-CN" dirty="0"/>
          </a:p>
          <a:p>
            <a:pPr eaLnBrk="1" hangingPunct="1">
              <a:lnSpc>
                <a:spcPct val="150000"/>
              </a:lnSpc>
            </a:pPr>
            <a:r>
              <a:rPr lang="en-US" altLang="zh-CN" dirty="0">
                <a:solidFill>
                  <a:srgbClr val="FF0000"/>
                </a:solidFill>
              </a:rPr>
              <a:t>Note:</a:t>
            </a:r>
            <a:endParaRPr lang="en-US" altLang="zh-CN" dirty="0">
              <a:solidFill>
                <a:srgbClr val="FF0000"/>
              </a:solidFill>
            </a:endParaRPr>
          </a:p>
          <a:p>
            <a:pPr marL="0" indent="0">
              <a:lnSpc>
                <a:spcPct val="150000"/>
              </a:lnSpc>
              <a:buNone/>
            </a:pPr>
            <a:r>
              <a:rPr lang="en-US" altLang="zh-CN" sz="3200" dirty="0">
                <a:solidFill>
                  <a:srgbClr val="FF0000"/>
                </a:solidFill>
                <a:cs typeface="Times New Roman" panose="02020603050405020304" pitchFamily="18" charset="0"/>
              </a:rPr>
              <a:t>Fibonacci Numbers</a:t>
            </a:r>
            <a:r>
              <a:rPr lang="zh-CN" altLang="en-US" sz="3200" dirty="0">
                <a:solidFill>
                  <a:srgbClr val="FF0000"/>
                </a:solidFill>
                <a:cs typeface="Times New Roman" panose="02020603050405020304" pitchFamily="18" charset="0"/>
              </a:rPr>
              <a:t>：</a:t>
            </a:r>
            <a:r>
              <a:rPr lang="en-US" altLang="zh-CN" sz="3200" dirty="0">
                <a:solidFill>
                  <a:srgbClr val="FF0000"/>
                </a:solidFill>
                <a:cs typeface="Times New Roman" panose="02020603050405020304" pitchFamily="18" charset="0"/>
              </a:rPr>
              <a:t>F</a:t>
            </a:r>
            <a:r>
              <a:rPr lang="zh-CN" altLang="en-US" sz="3200" dirty="0">
                <a:solidFill>
                  <a:srgbClr val="FF0000"/>
                </a:solidFill>
                <a:cs typeface="Times New Roman" panose="02020603050405020304" pitchFamily="18" charset="0"/>
              </a:rPr>
              <a:t>（</a:t>
            </a:r>
            <a:r>
              <a:rPr lang="en-US" altLang="zh-CN" sz="3200" dirty="0">
                <a:solidFill>
                  <a:srgbClr val="FF0000"/>
                </a:solidFill>
                <a:cs typeface="Times New Roman" panose="02020603050405020304" pitchFamily="18" charset="0"/>
              </a:rPr>
              <a:t>n</a:t>
            </a:r>
            <a:r>
              <a:rPr lang="zh-CN" altLang="en-US" sz="3200" dirty="0">
                <a:solidFill>
                  <a:srgbClr val="FF0000"/>
                </a:solidFill>
                <a:cs typeface="Times New Roman" panose="02020603050405020304" pitchFamily="18" charset="0"/>
              </a:rPr>
              <a:t>）</a:t>
            </a:r>
            <a:r>
              <a:rPr lang="en-US" altLang="zh-CN" sz="3200" dirty="0">
                <a:solidFill>
                  <a:srgbClr val="FF0000"/>
                </a:solidFill>
                <a:cs typeface="Times New Roman" panose="02020603050405020304" pitchFamily="18" charset="0"/>
              </a:rPr>
              <a:t>=F</a:t>
            </a:r>
            <a:r>
              <a:rPr lang="zh-CN" altLang="en-US" sz="3200" dirty="0">
                <a:solidFill>
                  <a:srgbClr val="FF0000"/>
                </a:solidFill>
                <a:cs typeface="Times New Roman" panose="02020603050405020304" pitchFamily="18" charset="0"/>
              </a:rPr>
              <a:t>（</a:t>
            </a:r>
            <a:r>
              <a:rPr lang="en-US" altLang="zh-CN" sz="3200" dirty="0">
                <a:solidFill>
                  <a:srgbClr val="FF0000"/>
                </a:solidFill>
                <a:cs typeface="Times New Roman" panose="02020603050405020304" pitchFamily="18" charset="0"/>
              </a:rPr>
              <a:t>n-1)+F(n-2), F(0)=0, F(1) =1.</a:t>
            </a:r>
            <a:endParaRPr lang="en-US" altLang="zh-CN" sz="3200" dirty="0">
              <a:solidFill>
                <a:srgbClr val="FF0000"/>
              </a:solidFill>
              <a:cs typeface="Times New Roman" panose="02020603050405020304" pitchFamily="18" charset="0"/>
            </a:endParaRPr>
          </a:p>
          <a:p>
            <a:pPr eaLnBrk="1" hangingPunct="1">
              <a:lnSpc>
                <a:spcPct val="150000"/>
              </a:lnSpc>
            </a:pPr>
            <a:endParaRPr lang="en-US" altLang="zh-CN" dirty="0"/>
          </a:p>
          <a:p>
            <a:pPr eaLnBrk="1" hangingPunct="1">
              <a:lnSpc>
                <a:spcPct val="150000"/>
              </a:lnSpc>
            </a:pPr>
            <a:endParaRPr lang="en-US" altLang="zh-CN" dirty="0"/>
          </a:p>
          <a:p>
            <a:pPr eaLnBrk="1" hangingPunct="1">
              <a:lnSpc>
                <a:spcPct val="150000"/>
              </a:lnSpc>
            </a:pPr>
            <a:endParaRPr lang="en-US" altLang="zh-CN" dirty="0">
              <a:cs typeface="Times New Roman" panose="02020603050405020304" pitchFamily="18" charset="0"/>
            </a:endParaRP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Degenerate k-</a:t>
            </a:r>
            <a:r>
              <a:rPr lang="en-US" altLang="zh-CN" sz="3200" dirty="0" err="1"/>
              <a:t>LiHoReCoCos</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r>
              <a:rPr lang="en-US" altLang="zh-CN" dirty="0"/>
              <a:t>Suppose there are </a:t>
            </a:r>
            <a:r>
              <a:rPr lang="en-US" altLang="zh-CN" i="1" dirty="0"/>
              <a:t>t</a:t>
            </a:r>
            <a:r>
              <a:rPr lang="en-US" altLang="zh-CN" dirty="0"/>
              <a:t> roots </a:t>
            </a:r>
            <a:r>
              <a:rPr lang="en-US" altLang="zh-CN" i="1" dirty="0"/>
              <a:t>r</a:t>
            </a:r>
            <a:r>
              <a:rPr lang="en-US" altLang="zh-CN" baseline="-25000" dirty="0"/>
              <a:t>1</a:t>
            </a:r>
            <a:r>
              <a:rPr lang="en-US" altLang="zh-CN" dirty="0"/>
              <a:t>,…,</a:t>
            </a:r>
            <a:r>
              <a:rPr lang="en-US" altLang="zh-CN" i="1" dirty="0"/>
              <a:t>r</a:t>
            </a:r>
            <a:r>
              <a:rPr lang="en-US" altLang="zh-CN" i="1" baseline="-25000" dirty="0"/>
              <a:t>t</a:t>
            </a:r>
            <a:r>
              <a:rPr lang="en-US" altLang="zh-CN" dirty="0"/>
              <a:t> with multiplicities </a:t>
            </a:r>
            <a:r>
              <a:rPr lang="en-US" altLang="zh-CN" i="1" dirty="0"/>
              <a:t>m</a:t>
            </a:r>
            <a:r>
              <a:rPr lang="en-US" altLang="zh-CN" baseline="-25000" dirty="0"/>
              <a:t>1</a:t>
            </a:r>
            <a:r>
              <a:rPr lang="en-US" altLang="zh-CN" dirty="0"/>
              <a:t>,…,</a:t>
            </a:r>
            <a:r>
              <a:rPr lang="en-US" altLang="zh-CN" i="1" dirty="0"/>
              <a:t>m</a:t>
            </a:r>
            <a:r>
              <a:rPr lang="en-US" altLang="zh-CN" i="1" baseline="-25000" dirty="0"/>
              <a:t>t</a:t>
            </a:r>
            <a:r>
              <a:rPr lang="en-US" altLang="zh-CN" dirty="0"/>
              <a:t>.  Then:</a:t>
            </a:r>
            <a:endParaRPr lang="en-US" altLang="zh-CN" dirty="0"/>
          </a:p>
          <a:p>
            <a:endParaRPr lang="en-US" altLang="zh-CN" dirty="0"/>
          </a:p>
          <a:p>
            <a:endParaRPr lang="en-US" altLang="zh-CN" dirty="0"/>
          </a:p>
          <a:p>
            <a:endParaRPr lang="en-US" altLang="zh-CN" dirty="0"/>
          </a:p>
          <a:p>
            <a:pPr>
              <a:buNone/>
            </a:pPr>
            <a:r>
              <a:rPr lang="en-US" altLang="zh-CN" dirty="0"/>
              <a:t>	for all </a:t>
            </a:r>
            <a:r>
              <a:rPr lang="en-US" altLang="zh-CN" i="1" dirty="0"/>
              <a:t>n</a:t>
            </a:r>
            <a:r>
              <a:rPr lang="en-US" altLang="zh-CN" dirty="0"/>
              <a:t>≥0, where all the </a:t>
            </a:r>
            <a:r>
              <a:rPr lang="el-GR" altLang="zh-CN" i="1" dirty="0"/>
              <a:t>α</a:t>
            </a:r>
            <a:r>
              <a:rPr lang="en-US" altLang="zh-CN" dirty="0"/>
              <a:t> are constants.</a:t>
            </a:r>
            <a:endParaRPr lang="el-GR" altLang="zh-CN" i="1" dirty="0">
              <a:cs typeface="Times New Roman" panose="02020603050405020304" pitchFamily="18" charset="0"/>
            </a:endParaRPr>
          </a:p>
          <a:p>
            <a:pPr marL="0" indent="0" eaLnBrk="1" hangingPunct="1">
              <a:buNone/>
            </a:pPr>
            <a:endParaRPr lang="en-US" altLang="zh-CN" dirty="0">
              <a:cs typeface="Times New Roman" panose="02020603050405020304" pitchFamily="18" charset="0"/>
            </a:endParaRPr>
          </a:p>
          <a:p>
            <a:pPr marL="0" indent="0" eaLnBrk="1" hangingPunct="1">
              <a:lnSpc>
                <a:spcPct val="90000"/>
              </a:lnSpc>
              <a:buNone/>
            </a:pPr>
            <a:endParaRPr lang="en-US" altLang="zh-CN" dirty="0"/>
          </a:p>
        </p:txBody>
      </p:sp>
      <p:graphicFrame>
        <p:nvGraphicFramePr>
          <p:cNvPr id="6" name="Object 4"/>
          <p:cNvGraphicFramePr>
            <a:graphicFrameLocks noChangeAspect="1"/>
          </p:cNvGraphicFramePr>
          <p:nvPr/>
        </p:nvGraphicFramePr>
        <p:xfrm>
          <a:off x="2501840" y="2063750"/>
          <a:ext cx="3810000" cy="1365250"/>
        </p:xfrm>
        <a:graphic>
          <a:graphicData uri="http://schemas.openxmlformats.org/presentationml/2006/ole">
            <mc:AlternateContent xmlns:mc="http://schemas.openxmlformats.org/markup-compatibility/2006">
              <mc:Choice xmlns:v="urn:schemas-microsoft-com:vml" Requires="v">
                <p:oleObj spid="_x0000_s2" name="" r:id="rId2" imgW="1346200" imgH="482600" progId="Equation.3">
                  <p:embed/>
                </p:oleObj>
              </mc:Choice>
              <mc:Fallback>
                <p:oleObj name="" r:id="rId2" imgW="1346200" imgH="482600" progId="Equation.3">
                  <p:embed/>
                  <p:pic>
                    <p:nvPicPr>
                      <p:cNvPr id="0" name="Object 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1840" y="2063750"/>
                        <a:ext cx="381000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Solutions of </a:t>
            </a:r>
            <a:r>
              <a:rPr lang="en-US" altLang="zh-CN" sz="3200" dirty="0" err="1"/>
              <a:t>LiNoReCoCos</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t>A useful theorem about </a:t>
            </a:r>
            <a:r>
              <a:rPr lang="en-US" altLang="zh-CN" dirty="0" err="1"/>
              <a:t>LiNoReCoCos</a:t>
            </a:r>
            <a:r>
              <a:rPr lang="en-US" altLang="zh-CN" dirty="0"/>
              <a:t>:</a:t>
            </a:r>
            <a:endParaRPr lang="en-US" altLang="zh-CN" dirty="0"/>
          </a:p>
          <a:p>
            <a:pPr lvl="1" eaLnBrk="1" hangingPunct="1"/>
            <a:r>
              <a:rPr lang="en-US" altLang="zh-CN" dirty="0"/>
              <a:t>If </a:t>
            </a:r>
            <a:r>
              <a:rPr lang="en-US" altLang="zh-CN" i="1" dirty="0"/>
              <a:t>a</a:t>
            </a:r>
            <a:r>
              <a:rPr lang="en-US" altLang="zh-CN" i="1" baseline="-25000" dirty="0"/>
              <a:t>n</a:t>
            </a:r>
            <a:r>
              <a:rPr lang="en-US" altLang="zh-CN" dirty="0"/>
              <a:t> = </a:t>
            </a:r>
            <a:r>
              <a:rPr lang="en-US" altLang="zh-CN" i="1" dirty="0"/>
              <a:t>p</a:t>
            </a:r>
            <a:r>
              <a:rPr lang="en-US" altLang="zh-CN" dirty="0"/>
              <a:t>(</a:t>
            </a:r>
            <a:r>
              <a:rPr lang="en-US" altLang="zh-CN" i="1" dirty="0"/>
              <a:t>n</a:t>
            </a:r>
            <a:r>
              <a:rPr lang="en-US" altLang="zh-CN" dirty="0"/>
              <a:t>) is any </a:t>
            </a:r>
            <a:r>
              <a:rPr lang="en-US" altLang="zh-CN" i="1" dirty="0"/>
              <a:t>particular</a:t>
            </a:r>
            <a:r>
              <a:rPr lang="en-US" altLang="zh-CN" dirty="0"/>
              <a:t> solution to the </a:t>
            </a:r>
            <a:r>
              <a:rPr lang="en-US" altLang="zh-CN" dirty="0" err="1"/>
              <a:t>LiNoReCoCo</a:t>
            </a:r>
            <a:endParaRPr lang="en-US" altLang="zh-CN" dirty="0"/>
          </a:p>
          <a:p>
            <a:pPr lvl="1" eaLnBrk="1" hangingPunct="1"/>
            <a:endParaRPr lang="en-US" altLang="zh-CN" dirty="0"/>
          </a:p>
          <a:p>
            <a:pPr lvl="1" eaLnBrk="1" hangingPunct="1"/>
            <a:endParaRPr lang="en-US" altLang="zh-CN" dirty="0"/>
          </a:p>
          <a:p>
            <a:pPr lvl="1" eaLnBrk="1" hangingPunct="1"/>
            <a:endParaRPr lang="en-US" altLang="zh-CN" dirty="0"/>
          </a:p>
          <a:p>
            <a:pPr lvl="1" eaLnBrk="1" hangingPunct="1"/>
            <a:r>
              <a:rPr lang="en-US" altLang="zh-CN" dirty="0"/>
              <a:t>Then </a:t>
            </a:r>
            <a:r>
              <a:rPr lang="en-US" altLang="zh-CN" i="1" dirty="0"/>
              <a:t>all</a:t>
            </a:r>
            <a:r>
              <a:rPr lang="en-US" altLang="zh-CN" dirty="0"/>
              <a:t> its solutions are of the form:</a:t>
            </a:r>
            <a:br>
              <a:rPr lang="en-US" altLang="zh-CN" dirty="0"/>
            </a:br>
            <a:r>
              <a:rPr lang="en-US" altLang="zh-CN" dirty="0"/>
              <a:t>		</a:t>
            </a:r>
            <a:r>
              <a:rPr lang="en-US" altLang="zh-CN" i="1" dirty="0"/>
              <a:t>a</a:t>
            </a:r>
            <a:r>
              <a:rPr lang="en-US" altLang="zh-CN" i="1" baseline="-25000" dirty="0"/>
              <a:t>n</a:t>
            </a:r>
            <a:r>
              <a:rPr lang="en-US" altLang="zh-CN" dirty="0"/>
              <a:t> = </a:t>
            </a:r>
            <a:r>
              <a:rPr lang="en-US" altLang="zh-CN" i="1" dirty="0"/>
              <a:t>p</a:t>
            </a:r>
            <a:r>
              <a:rPr lang="en-US" altLang="zh-CN" dirty="0"/>
              <a:t>(</a:t>
            </a:r>
            <a:r>
              <a:rPr lang="en-US" altLang="zh-CN" i="1" dirty="0"/>
              <a:t>n</a:t>
            </a:r>
            <a:r>
              <a:rPr lang="en-US" altLang="zh-CN" dirty="0"/>
              <a:t>) + </a:t>
            </a:r>
            <a:r>
              <a:rPr lang="en-US" altLang="zh-CN" i="1" dirty="0"/>
              <a:t>h</a:t>
            </a:r>
            <a:r>
              <a:rPr lang="en-US" altLang="zh-CN" dirty="0"/>
              <a:t>(</a:t>
            </a:r>
            <a:r>
              <a:rPr lang="en-US" altLang="zh-CN" i="1" dirty="0"/>
              <a:t>n</a:t>
            </a:r>
            <a:r>
              <a:rPr lang="en-US" altLang="zh-CN" dirty="0"/>
              <a:t>),</a:t>
            </a:r>
            <a:br>
              <a:rPr lang="en-US" altLang="zh-CN" dirty="0"/>
            </a:br>
            <a:r>
              <a:rPr lang="en-US" altLang="zh-CN" dirty="0"/>
              <a:t>where </a:t>
            </a:r>
            <a:r>
              <a:rPr lang="en-US" altLang="zh-CN" i="1" dirty="0"/>
              <a:t>a</a:t>
            </a:r>
            <a:r>
              <a:rPr lang="en-US" altLang="zh-CN" i="1" baseline="-25000" dirty="0"/>
              <a:t>n</a:t>
            </a:r>
            <a:r>
              <a:rPr lang="en-US" altLang="zh-CN" dirty="0"/>
              <a:t> = </a:t>
            </a:r>
            <a:r>
              <a:rPr lang="en-US" altLang="zh-CN" i="1" dirty="0"/>
              <a:t>h</a:t>
            </a:r>
            <a:r>
              <a:rPr lang="en-US" altLang="zh-CN" dirty="0"/>
              <a:t>(</a:t>
            </a:r>
            <a:r>
              <a:rPr lang="en-US" altLang="zh-CN" i="1" dirty="0"/>
              <a:t>n</a:t>
            </a:r>
            <a:r>
              <a:rPr lang="en-US" altLang="zh-CN" dirty="0"/>
              <a:t>) is any solution to the associated homogeneous RR</a:t>
            </a:r>
            <a:endParaRPr lang="en-US" altLang="zh-CN" dirty="0"/>
          </a:p>
          <a:p>
            <a:pPr eaLnBrk="1" hangingPunct="1">
              <a:lnSpc>
                <a:spcPct val="90000"/>
              </a:lnSpc>
            </a:pPr>
            <a:endParaRPr lang="en-US" altLang="zh-CN" dirty="0">
              <a:cs typeface="Times New Roman" panose="02020603050405020304" pitchFamily="18" charset="0"/>
            </a:endParaRPr>
          </a:p>
          <a:p>
            <a:pPr marL="0" indent="0" eaLnBrk="1" hangingPunct="1">
              <a:lnSpc>
                <a:spcPct val="90000"/>
              </a:lnSpc>
              <a:buNone/>
            </a:pPr>
            <a:endParaRPr lang="en-US" altLang="zh-CN" dirty="0"/>
          </a:p>
        </p:txBody>
      </p:sp>
      <p:graphicFrame>
        <p:nvGraphicFramePr>
          <p:cNvPr id="7" name="Object 4"/>
          <p:cNvGraphicFramePr>
            <a:graphicFrameLocks noChangeAspect="1"/>
          </p:cNvGraphicFramePr>
          <p:nvPr/>
        </p:nvGraphicFramePr>
        <p:xfrm>
          <a:off x="6631453" y="2346022"/>
          <a:ext cx="3379252" cy="1082978"/>
        </p:xfrm>
        <a:graphic>
          <a:graphicData uri="http://schemas.openxmlformats.org/presentationml/2006/ole">
            <mc:AlternateContent xmlns:mc="http://schemas.openxmlformats.org/markup-compatibility/2006">
              <mc:Choice xmlns:v="urn:schemas-microsoft-com:vml" Requires="v">
                <p:oleObj spid="_x0000_s2" name="" r:id="rId2" imgW="1422400" imgH="457200" progId="Equation.3">
                  <p:embed/>
                </p:oleObj>
              </mc:Choice>
              <mc:Fallback>
                <p:oleObj name="" r:id="rId2" imgW="1422400" imgH="457200" progId="Equation.3">
                  <p:embed/>
                  <p:pic>
                    <p:nvPicPr>
                      <p:cNvPr id="0" name="Object 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1453" y="2346022"/>
                        <a:ext cx="3379252" cy="1082978"/>
                      </a:xfrm>
                      <a:prstGeom prst="rect">
                        <a:avLst/>
                      </a:prstGeom>
                      <a:noFill/>
                      <a:ln>
                        <a:noFill/>
                      </a:ln>
                    </p:spPr>
                  </p:pic>
                </p:oleObj>
              </mc:Fallback>
            </mc:AlternateContent>
          </a:graphicData>
        </a:graphic>
      </p:graphicFrame>
      <p:graphicFrame>
        <p:nvGraphicFramePr>
          <p:cNvPr id="3" name="对象 2"/>
          <p:cNvGraphicFramePr>
            <a:graphicFrameLocks noChangeAspect="1"/>
          </p:cNvGraphicFramePr>
          <p:nvPr/>
        </p:nvGraphicFramePr>
        <p:xfrm>
          <a:off x="6631453" y="5115523"/>
          <a:ext cx="2263775" cy="1042987"/>
        </p:xfrm>
        <a:graphic>
          <a:graphicData uri="http://schemas.openxmlformats.org/presentationml/2006/ole">
            <mc:AlternateContent xmlns:mc="http://schemas.openxmlformats.org/markup-compatibility/2006">
              <mc:Choice xmlns:v="urn:schemas-microsoft-com:vml" Requires="v">
                <p:oleObj spid="_x0000_s6" name="" r:id="rId4" imgW="2263140" imgH="1042670" progId="Equation.3">
                  <p:embed/>
                </p:oleObj>
              </mc:Choice>
              <mc:Fallback>
                <p:oleObj name="" r:id="rId4" imgW="2263140" imgH="1042670" progId="Equation.3">
                  <p:embed/>
                  <p:pic>
                    <p:nvPicPr>
                      <p:cNvPr id="0" name="对象 1"/>
                      <p:cNvPicPr/>
                      <p:nvPr/>
                    </p:nvPicPr>
                    <p:blipFill>
                      <a:blip r:embed="rId5"/>
                      <a:stretch>
                        <a:fillRect/>
                      </a:stretch>
                    </p:blipFill>
                    <p:spPr>
                      <a:xfrm>
                        <a:off x="6631453" y="5115523"/>
                        <a:ext cx="2263775" cy="1042987"/>
                      </a:xfrm>
                      <a:prstGeom prst="rect">
                        <a:avLst/>
                      </a:prstGeom>
                    </p:spPr>
                  </p:pic>
                </p:oleObj>
              </mc:Fallback>
            </mc:AlternateContent>
          </a:graphicData>
        </a:graphic>
      </p:graphicFrame>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§8.3: Divide &amp; Conquer R.R.s</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buNone/>
            </a:pPr>
            <a:r>
              <a:rPr lang="en-US" altLang="zh-CN" dirty="0"/>
              <a:t>Main points so far:</a:t>
            </a:r>
            <a:endParaRPr lang="en-US" altLang="zh-CN" dirty="0"/>
          </a:p>
          <a:p>
            <a:pPr eaLnBrk="1" hangingPunct="1">
              <a:lnSpc>
                <a:spcPct val="150000"/>
              </a:lnSpc>
            </a:pPr>
            <a:r>
              <a:rPr lang="en-US" altLang="zh-CN" dirty="0"/>
              <a:t>Many types of problems are solvable by reducing a problem of size </a:t>
            </a:r>
            <a:r>
              <a:rPr lang="en-US" altLang="zh-CN" i="1" dirty="0"/>
              <a:t>n</a:t>
            </a:r>
            <a:r>
              <a:rPr lang="en-US" altLang="zh-CN" dirty="0"/>
              <a:t> into some number </a:t>
            </a:r>
            <a:r>
              <a:rPr lang="en-US" altLang="zh-CN" i="1" dirty="0"/>
              <a:t>a</a:t>
            </a:r>
            <a:r>
              <a:rPr lang="en-US" altLang="zh-CN" dirty="0"/>
              <a:t> of independent subproblems, each of size </a:t>
            </a:r>
            <a:r>
              <a:rPr lang="en-US" altLang="zh-CN" dirty="0">
                <a:sym typeface="Symbol" panose="05050102010706020507" pitchFamily="18" charset="2"/>
              </a:rPr>
              <a:t></a:t>
            </a:r>
            <a:r>
              <a:rPr lang="en-US" altLang="zh-CN" i="1" dirty="0">
                <a:sym typeface="Symbol" panose="05050102010706020507" pitchFamily="18" charset="2"/>
              </a:rPr>
              <a:t>n</a:t>
            </a:r>
            <a:r>
              <a:rPr lang="en-US" altLang="zh-CN" dirty="0">
                <a:sym typeface="Symbol" panose="05050102010706020507" pitchFamily="18" charset="2"/>
              </a:rPr>
              <a:t>/</a:t>
            </a:r>
            <a:r>
              <a:rPr lang="en-US" altLang="zh-CN" i="1" dirty="0">
                <a:sym typeface="Symbol" panose="05050102010706020507" pitchFamily="18" charset="2"/>
              </a:rPr>
              <a:t>b</a:t>
            </a:r>
            <a:r>
              <a:rPr lang="en-US" altLang="zh-CN" dirty="0">
                <a:sym typeface="Symbol" panose="05050102010706020507" pitchFamily="18" charset="2"/>
              </a:rPr>
              <a:t>, where </a:t>
            </a:r>
            <a:r>
              <a:rPr lang="en-US" altLang="zh-CN" i="1" dirty="0">
                <a:sym typeface="Symbol" panose="05050102010706020507" pitchFamily="18" charset="2"/>
              </a:rPr>
              <a:t>a</a:t>
            </a:r>
            <a:r>
              <a:rPr lang="en-US" altLang="zh-CN" dirty="0">
                <a:sym typeface="Symbol" panose="05050102010706020507" pitchFamily="18" charset="2"/>
              </a:rPr>
              <a:t>1 and </a:t>
            </a:r>
            <a:r>
              <a:rPr lang="en-US" altLang="zh-CN" i="1" dirty="0">
                <a:sym typeface="Symbol" panose="05050102010706020507" pitchFamily="18" charset="2"/>
              </a:rPr>
              <a:t>b</a:t>
            </a:r>
            <a:r>
              <a:rPr lang="en-US" altLang="zh-CN" dirty="0">
                <a:sym typeface="Symbol" panose="05050102010706020507" pitchFamily="18" charset="2"/>
              </a:rPr>
              <a:t>&gt;1.</a:t>
            </a:r>
            <a:endParaRPr lang="en-US" altLang="zh-CN" dirty="0">
              <a:sym typeface="Symbol" panose="05050102010706020507" pitchFamily="18" charset="2"/>
            </a:endParaRPr>
          </a:p>
          <a:p>
            <a:pPr eaLnBrk="1" hangingPunct="1">
              <a:lnSpc>
                <a:spcPct val="150000"/>
              </a:lnSpc>
            </a:pPr>
            <a:r>
              <a:rPr lang="en-US" altLang="zh-CN" dirty="0">
                <a:sym typeface="Symbol" panose="05050102010706020507" pitchFamily="18" charset="2"/>
              </a:rPr>
              <a:t>The time complexity to solve such problems is given by a recurrence relation:</a:t>
            </a:r>
            <a:endParaRPr lang="en-US" altLang="zh-CN" dirty="0">
              <a:sym typeface="Symbol" panose="05050102010706020507" pitchFamily="18" charset="2"/>
            </a:endParaRPr>
          </a:p>
          <a:p>
            <a:pPr lvl="1" eaLnBrk="1" hangingPunct="1">
              <a:lnSpc>
                <a:spcPct val="150000"/>
              </a:lnSpc>
            </a:pPr>
            <a:r>
              <a:rPr lang="en-US" altLang="zh-CN" i="1" dirty="0"/>
              <a:t>T</a:t>
            </a:r>
            <a:r>
              <a:rPr lang="en-US" altLang="zh-CN" dirty="0"/>
              <a:t>(</a:t>
            </a:r>
            <a:r>
              <a:rPr lang="en-US" altLang="zh-CN" i="1" dirty="0"/>
              <a:t>n</a:t>
            </a:r>
            <a:r>
              <a:rPr lang="en-US" altLang="zh-CN" dirty="0"/>
              <a:t>) = </a:t>
            </a:r>
            <a:r>
              <a:rPr lang="en-US" altLang="zh-CN" i="1" dirty="0" err="1"/>
              <a:t>a</a:t>
            </a:r>
            <a:r>
              <a:rPr lang="en-US" altLang="zh-CN" dirty="0" err="1"/>
              <a:t>·</a:t>
            </a:r>
            <a:r>
              <a:rPr lang="en-US" altLang="zh-CN" i="1" dirty="0" err="1"/>
              <a:t>T</a:t>
            </a:r>
            <a:r>
              <a:rPr lang="en-US" altLang="zh-CN" dirty="0"/>
              <a:t>(</a:t>
            </a:r>
            <a:r>
              <a:rPr lang="en-US" altLang="zh-CN" dirty="0">
                <a:sym typeface="Symbol" panose="05050102010706020507" pitchFamily="18" charset="2"/>
              </a:rPr>
              <a:t></a:t>
            </a:r>
            <a:r>
              <a:rPr lang="en-US" altLang="zh-CN" i="1" dirty="0"/>
              <a:t>n</a:t>
            </a:r>
            <a:r>
              <a:rPr lang="en-US" altLang="zh-CN" dirty="0"/>
              <a:t>/</a:t>
            </a:r>
            <a:r>
              <a:rPr lang="en-US" altLang="zh-CN" i="1" dirty="0"/>
              <a:t>b</a:t>
            </a:r>
            <a:r>
              <a:rPr lang="en-US" altLang="zh-CN" dirty="0">
                <a:sym typeface="Symbol" panose="05050102010706020507" pitchFamily="18" charset="2"/>
              </a:rPr>
              <a:t></a:t>
            </a:r>
            <a:r>
              <a:rPr lang="en-US" altLang="zh-CN" dirty="0"/>
              <a:t>) + </a:t>
            </a:r>
            <a:r>
              <a:rPr lang="en-US" altLang="zh-CN" i="1" dirty="0"/>
              <a:t>g</a:t>
            </a:r>
            <a:r>
              <a:rPr lang="en-US" altLang="zh-CN" dirty="0"/>
              <a:t>(</a:t>
            </a:r>
            <a:r>
              <a:rPr lang="en-US" altLang="zh-CN" i="1" dirty="0"/>
              <a:t>n</a:t>
            </a:r>
            <a:r>
              <a:rPr lang="en-US" altLang="zh-CN" dirty="0"/>
              <a:t>)</a:t>
            </a:r>
            <a:endParaRPr lang="en-US" altLang="zh-CN" dirty="0"/>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The Master Theorem</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buNone/>
            </a:pPr>
            <a:endParaRPr lang="en-US" altLang="zh-CN" dirty="0"/>
          </a:p>
        </p:txBody>
      </p:sp>
      <p:sp>
        <p:nvSpPr>
          <p:cNvPr id="6" name="Rectangle 3"/>
          <p:cNvSpPr txBox="1"/>
          <p:nvPr/>
        </p:nvSpPr>
        <p:spPr bwMode="auto">
          <a:xfrm>
            <a:off x="924296" y="980473"/>
            <a:ext cx="919348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Tx/>
              <a:buNone/>
            </a:pPr>
            <a:r>
              <a:rPr lang="en-US" altLang="zh-CN" kern="0" dirty="0"/>
              <a:t>Consider a function </a:t>
            </a:r>
            <a:r>
              <a:rPr lang="en-US" altLang="zh-CN" i="1" kern="0" dirty="0"/>
              <a:t>f</a:t>
            </a:r>
            <a:r>
              <a:rPr lang="en-US" altLang="zh-CN" kern="0" dirty="0"/>
              <a:t>(</a:t>
            </a:r>
            <a:r>
              <a:rPr lang="en-US" altLang="zh-CN" i="1" kern="0" dirty="0"/>
              <a:t>n</a:t>
            </a:r>
            <a:r>
              <a:rPr lang="en-US" altLang="zh-CN" kern="0" dirty="0"/>
              <a:t>) that, for all </a:t>
            </a:r>
            <a:r>
              <a:rPr lang="en-US" altLang="zh-CN" i="1" kern="0" dirty="0"/>
              <a:t>n</a:t>
            </a:r>
            <a:r>
              <a:rPr lang="en-US" altLang="zh-CN" kern="0" dirty="0"/>
              <a:t>=</a:t>
            </a:r>
            <a:r>
              <a:rPr lang="en-US" altLang="zh-CN" i="1" kern="0" dirty="0"/>
              <a:t>b</a:t>
            </a:r>
            <a:r>
              <a:rPr lang="en-US" altLang="zh-CN" i="1" kern="0" baseline="30000" dirty="0"/>
              <a:t>k</a:t>
            </a:r>
            <a:r>
              <a:rPr lang="en-US" altLang="zh-CN" kern="0" dirty="0"/>
              <a:t> for all </a:t>
            </a:r>
            <a:r>
              <a:rPr lang="en-US" altLang="zh-CN" i="1" kern="0" dirty="0" err="1"/>
              <a:t>k</a:t>
            </a:r>
            <a:r>
              <a:rPr lang="en-US" altLang="zh-CN" kern="0" dirty="0" err="1">
                <a:sym typeface="Symbol" panose="05050102010706020507" pitchFamily="18" charset="2"/>
              </a:rPr>
              <a:t>Z</a:t>
            </a:r>
            <a:r>
              <a:rPr lang="en-US" altLang="zh-CN" kern="0" baseline="30000" dirty="0">
                <a:sym typeface="Symbol" panose="05050102010706020507" pitchFamily="18" charset="2"/>
              </a:rPr>
              <a:t>+</a:t>
            </a:r>
            <a:r>
              <a:rPr lang="en-US" altLang="zh-CN" kern="0" dirty="0">
                <a:sym typeface="Symbol" panose="05050102010706020507" pitchFamily="18" charset="2"/>
              </a:rPr>
              <a:t>,</a:t>
            </a:r>
            <a:r>
              <a:rPr lang="en-US" altLang="zh-CN" kern="0" baseline="-25000" dirty="0">
                <a:sym typeface="Symbol" panose="05050102010706020507" pitchFamily="18" charset="2"/>
              </a:rPr>
              <a:t>,</a:t>
            </a:r>
            <a:r>
              <a:rPr lang="en-US" altLang="zh-CN" kern="0" dirty="0"/>
              <a:t>satisfies the recurrence relation:</a:t>
            </a:r>
            <a:endParaRPr lang="en-US" altLang="zh-CN" kern="0" dirty="0"/>
          </a:p>
          <a:p>
            <a:pPr>
              <a:lnSpc>
                <a:spcPct val="150000"/>
              </a:lnSpc>
              <a:buFontTx/>
              <a:buNone/>
            </a:pPr>
            <a:r>
              <a:rPr lang="en-US" altLang="zh-CN" kern="0" dirty="0"/>
              <a:t>		</a:t>
            </a:r>
            <a:r>
              <a:rPr lang="en-US" altLang="zh-CN" i="1" kern="0" dirty="0"/>
              <a:t>f</a:t>
            </a:r>
            <a:r>
              <a:rPr lang="en-US" altLang="zh-CN" kern="0" dirty="0"/>
              <a:t>(</a:t>
            </a:r>
            <a:r>
              <a:rPr lang="en-US" altLang="zh-CN" i="1" kern="0" dirty="0"/>
              <a:t>n</a:t>
            </a:r>
            <a:r>
              <a:rPr lang="en-US" altLang="zh-CN" kern="0" dirty="0"/>
              <a:t>) = </a:t>
            </a:r>
            <a:r>
              <a:rPr lang="en-US" altLang="zh-CN" i="1" kern="0" dirty="0" err="1"/>
              <a:t>af</a:t>
            </a:r>
            <a:r>
              <a:rPr lang="en-US" altLang="zh-CN" kern="0" dirty="0"/>
              <a:t>(</a:t>
            </a:r>
            <a:r>
              <a:rPr lang="en-US" altLang="zh-CN" i="1" kern="0" dirty="0"/>
              <a:t>n</a:t>
            </a:r>
            <a:r>
              <a:rPr lang="en-US" altLang="zh-CN" kern="0" dirty="0"/>
              <a:t>/</a:t>
            </a:r>
            <a:r>
              <a:rPr lang="en-US" altLang="zh-CN" i="1" kern="0" dirty="0"/>
              <a:t>b</a:t>
            </a:r>
            <a:r>
              <a:rPr lang="en-US" altLang="zh-CN" kern="0" dirty="0"/>
              <a:t>) + </a:t>
            </a:r>
            <a:r>
              <a:rPr lang="en-US" altLang="zh-CN" i="1" kern="0" dirty="0" err="1"/>
              <a:t>cn</a:t>
            </a:r>
            <a:r>
              <a:rPr lang="en-US" altLang="zh-CN" i="1" kern="0" baseline="30000" dirty="0" err="1"/>
              <a:t>d</a:t>
            </a:r>
            <a:endParaRPr lang="en-US" altLang="zh-CN" kern="0" dirty="0"/>
          </a:p>
          <a:p>
            <a:pPr>
              <a:lnSpc>
                <a:spcPct val="150000"/>
              </a:lnSpc>
              <a:buFontTx/>
              <a:buNone/>
            </a:pPr>
            <a:r>
              <a:rPr lang="en-US" altLang="zh-CN" kern="0" dirty="0"/>
              <a:t>with </a:t>
            </a:r>
            <a:r>
              <a:rPr lang="en-US" altLang="zh-CN" i="1" kern="0" dirty="0"/>
              <a:t>a</a:t>
            </a:r>
            <a:r>
              <a:rPr lang="en-US" altLang="zh-CN" kern="0" dirty="0"/>
              <a:t>≥1, integer </a:t>
            </a:r>
            <a:r>
              <a:rPr lang="en-US" altLang="zh-CN" i="1" kern="0" dirty="0"/>
              <a:t>b</a:t>
            </a:r>
            <a:r>
              <a:rPr lang="en-US" altLang="zh-CN" kern="0" dirty="0"/>
              <a:t>&gt;1</a:t>
            </a:r>
            <a:r>
              <a:rPr lang="en-US" altLang="zh-CN" kern="0" dirty="0">
                <a:sym typeface="Symbol" panose="05050102010706020507" pitchFamily="18" charset="2"/>
              </a:rPr>
              <a:t>, real </a:t>
            </a:r>
            <a:r>
              <a:rPr lang="en-US" altLang="zh-CN" i="1" kern="0" dirty="0">
                <a:sym typeface="Symbol" panose="05050102010706020507" pitchFamily="18" charset="2"/>
              </a:rPr>
              <a:t>c</a:t>
            </a:r>
            <a:r>
              <a:rPr lang="en-US" altLang="zh-CN" kern="0" dirty="0">
                <a:sym typeface="Symbol" panose="05050102010706020507" pitchFamily="18" charset="2"/>
              </a:rPr>
              <a:t>&gt;0, </a:t>
            </a:r>
            <a:r>
              <a:rPr lang="en-US" altLang="zh-CN" i="1" kern="0" dirty="0">
                <a:sym typeface="Symbol" panose="05050102010706020507" pitchFamily="18" charset="2"/>
              </a:rPr>
              <a:t>d</a:t>
            </a:r>
            <a:r>
              <a:rPr lang="en-US" altLang="zh-CN" kern="0" dirty="0">
                <a:sym typeface="Symbol" panose="05050102010706020507" pitchFamily="18" charset="2"/>
              </a:rPr>
              <a:t>≥0.  Then:</a:t>
            </a:r>
            <a:endParaRPr lang="en-US" altLang="zh-CN" kern="0" dirty="0">
              <a:sym typeface="Symbol" panose="05050102010706020507" pitchFamily="18" charset="2"/>
            </a:endParaRPr>
          </a:p>
          <a:p>
            <a:pPr>
              <a:lnSpc>
                <a:spcPct val="150000"/>
              </a:lnSpc>
              <a:buFontTx/>
              <a:buNone/>
            </a:pPr>
            <a:endParaRPr lang="en-US" altLang="zh-CN" kern="0" dirty="0">
              <a:ea typeface="Times New Roman" panose="02020603050405020304" pitchFamily="18" charset="0"/>
              <a:sym typeface="Symbol" panose="05050102010706020507" pitchFamily="18" charset="2"/>
            </a:endParaRPr>
          </a:p>
        </p:txBody>
      </p:sp>
      <p:graphicFrame>
        <p:nvGraphicFramePr>
          <p:cNvPr id="7" name="Object 4"/>
          <p:cNvGraphicFramePr>
            <a:graphicFrameLocks noChangeAspect="1"/>
          </p:cNvGraphicFramePr>
          <p:nvPr/>
        </p:nvGraphicFramePr>
        <p:xfrm>
          <a:off x="2742314" y="4322619"/>
          <a:ext cx="4570412" cy="1755775"/>
        </p:xfrm>
        <a:graphic>
          <a:graphicData uri="http://schemas.openxmlformats.org/presentationml/2006/ole">
            <mc:AlternateContent xmlns:mc="http://schemas.openxmlformats.org/markup-compatibility/2006">
              <mc:Choice xmlns:v="urn:schemas-microsoft-com:vml" Requires="v">
                <p:oleObj spid="_x0000_s2" name="" r:id="rId2" imgW="1917700" imgH="736600" progId="Equation.3">
                  <p:embed/>
                </p:oleObj>
              </mc:Choice>
              <mc:Fallback>
                <p:oleObj name="" r:id="rId2" imgW="1917700" imgH="736600" progId="Equation.3">
                  <p:embed/>
                  <p:pic>
                    <p:nvPicPr>
                      <p:cNvPr id="0" name="Object 4"/>
                      <p:cNvPicPr/>
                      <p:nvPr/>
                    </p:nvPicPr>
                    <p:blipFill>
                      <a:blip r:embed="rId3"/>
                      <a:stretch>
                        <a:fillRect/>
                      </a:stretch>
                    </p:blipFill>
                    <p:spPr>
                      <a:xfrm>
                        <a:off x="2742314" y="4322619"/>
                        <a:ext cx="4570412" cy="1755775"/>
                      </a:xfrm>
                      <a:prstGeom prst="rect">
                        <a:avLst/>
                      </a:prstGeom>
                      <a:noFill/>
                      <a:ln w="38100">
                        <a:miter/>
                      </a:ln>
                    </p:spPr>
                  </p:pic>
                </p:oleObj>
              </mc:Fallback>
            </mc:AlternateContent>
          </a:graphicData>
        </a:graphic>
      </p:graphicFrame>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§8.4: Generating Functions</a:t>
            </a:r>
            <a:endParaRPr lang="en-US" altLang="zh-CN" sz="3200" dirty="0"/>
          </a:p>
        </p:txBody>
      </p:sp>
      <p:sp>
        <p:nvSpPr>
          <p:cNvPr id="8"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Symbol" panose="05050102010706020507" pitchFamily="18" charset="2"/>
              </a:rPr>
              <a:t>Definition: </a:t>
            </a:r>
            <a:r>
              <a:rPr lang="en-US" altLang="zh-CN" u="sng" dirty="0">
                <a:solidFill>
                  <a:srgbClr val="FF0000"/>
                </a:solidFill>
                <a:sym typeface="Symbol" panose="05050102010706020507" pitchFamily="18" charset="2"/>
              </a:rPr>
              <a:t>The generating function for the sequence </a:t>
            </a:r>
            <a:r>
              <a:rPr lang="en-US" altLang="zh-CN" i="1" u="sng" dirty="0">
                <a:solidFill>
                  <a:srgbClr val="FF0000"/>
                </a:solidFill>
                <a:sym typeface="Symbol" panose="05050102010706020507" pitchFamily="18" charset="2"/>
              </a:rPr>
              <a:t>a</a:t>
            </a:r>
            <a:r>
              <a:rPr lang="en-US" altLang="zh-CN" i="1" u="sng" baseline="-25000" dirty="0">
                <a:solidFill>
                  <a:srgbClr val="FF0000"/>
                </a:solidFill>
                <a:sym typeface="Symbol" panose="05050102010706020507" pitchFamily="18" charset="2"/>
              </a:rPr>
              <a:t>0</a:t>
            </a:r>
            <a:r>
              <a:rPr lang="en-US" altLang="zh-CN" i="1" u="sng" dirty="0">
                <a:solidFill>
                  <a:srgbClr val="FF0000"/>
                </a:solidFill>
                <a:sym typeface="Symbol" panose="05050102010706020507" pitchFamily="18" charset="2"/>
              </a:rPr>
              <a:t>,a</a:t>
            </a:r>
            <a:r>
              <a:rPr lang="en-US" altLang="zh-CN" i="1" u="sng" baseline="-25000" dirty="0">
                <a:solidFill>
                  <a:srgbClr val="FF0000"/>
                </a:solidFill>
                <a:sym typeface="Symbol" panose="05050102010706020507" pitchFamily="18" charset="2"/>
              </a:rPr>
              <a:t>1</a:t>
            </a:r>
            <a:r>
              <a:rPr lang="en-US" altLang="zh-CN" i="1" u="sng" dirty="0">
                <a:solidFill>
                  <a:srgbClr val="FF0000"/>
                </a:solidFill>
                <a:sym typeface="Symbol" panose="05050102010706020507" pitchFamily="18" charset="2"/>
              </a:rPr>
              <a:t>….</a:t>
            </a:r>
            <a:r>
              <a:rPr lang="en-US" altLang="zh-CN" i="1" u="sng" dirty="0" err="1">
                <a:solidFill>
                  <a:srgbClr val="FF0000"/>
                </a:solidFill>
                <a:sym typeface="Symbol" panose="05050102010706020507" pitchFamily="18" charset="2"/>
              </a:rPr>
              <a:t>a</a:t>
            </a:r>
            <a:r>
              <a:rPr lang="en-US" altLang="zh-CN" i="1" u="sng" baseline="-25000" dirty="0" err="1">
                <a:solidFill>
                  <a:srgbClr val="FF0000"/>
                </a:solidFill>
                <a:sym typeface="Symbol" panose="05050102010706020507" pitchFamily="18" charset="2"/>
              </a:rPr>
              <a:t>k</a:t>
            </a:r>
            <a:r>
              <a:rPr lang="en-US" altLang="zh-CN" u="sng" dirty="0">
                <a:solidFill>
                  <a:srgbClr val="FF0000"/>
                </a:solidFill>
                <a:sym typeface="Symbol" panose="05050102010706020507" pitchFamily="18" charset="2"/>
              </a:rPr>
              <a:t> of real numbers is the infinite series</a:t>
            </a:r>
            <a:endParaRPr lang="en-US" altLang="zh-CN" u="sng" dirty="0">
              <a:solidFill>
                <a:srgbClr val="FF0000"/>
              </a:solidFill>
              <a:sym typeface="Symbol" panose="05050102010706020507" pitchFamily="18" charset="2"/>
            </a:endParaRPr>
          </a:p>
          <a:p>
            <a:pPr eaLnBrk="1" hangingPunct="1"/>
            <a:endParaRPr lang="en-US" altLang="zh-CN" dirty="0">
              <a:sym typeface="Symbol" panose="05050102010706020507" pitchFamily="18" charset="2"/>
            </a:endParaRPr>
          </a:p>
          <a:p>
            <a:pPr eaLnBrk="1" hangingPunct="1"/>
            <a:endParaRPr lang="en-US" altLang="zh-CN" dirty="0">
              <a:sym typeface="Symbol" panose="05050102010706020507" pitchFamily="18" charset="2"/>
            </a:endParaRPr>
          </a:p>
          <a:p>
            <a:endParaRPr lang="zh-CN" altLang="en-US" dirty="0"/>
          </a:p>
        </p:txBody>
      </p:sp>
      <p:graphicFrame>
        <p:nvGraphicFramePr>
          <p:cNvPr id="9" name="Object 11"/>
          <p:cNvGraphicFramePr>
            <a:graphicFrameLocks noChangeAspect="1"/>
          </p:cNvGraphicFramePr>
          <p:nvPr/>
        </p:nvGraphicFramePr>
        <p:xfrm>
          <a:off x="2551443" y="2901950"/>
          <a:ext cx="5834062" cy="1054100"/>
        </p:xfrm>
        <a:graphic>
          <a:graphicData uri="http://schemas.openxmlformats.org/presentationml/2006/ole">
            <mc:AlternateContent xmlns:mc="http://schemas.openxmlformats.org/markup-compatibility/2006">
              <mc:Choice xmlns:v="urn:schemas-microsoft-com:vml" Requires="v">
                <p:oleObj spid="_x0000_s2" name="" r:id="rId2" imgW="2387600" imgH="431800" progId="Equation.DSMT4">
                  <p:embed/>
                </p:oleObj>
              </mc:Choice>
              <mc:Fallback>
                <p:oleObj name="" r:id="rId2" imgW="2387600" imgH="431800" progId="Equation.DSMT4">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443" y="2901950"/>
                        <a:ext cx="5834062"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§8.4: Generating Functions</a:t>
            </a:r>
            <a:endParaRPr lang="en-US" altLang="zh-CN" sz="3200" dirty="0"/>
          </a:p>
        </p:txBody>
      </p:sp>
      <p:sp>
        <p:nvSpPr>
          <p:cNvPr id="5" name="标题 1"/>
          <p:cNvSpPr txBox="1">
            <a:spLocks noChangeArrowheads="1"/>
          </p:cNvSpPr>
          <p:nvPr/>
        </p:nvSpPr>
        <p:spPr>
          <a:xfrm>
            <a:off x="-772309" y="2857500"/>
            <a:ext cx="7793038" cy="1143000"/>
          </a:xfrm>
          <a:prstGeom prst="rect">
            <a:avLst/>
          </a:prstGeom>
        </p:spPr>
        <p:txBody>
          <a:bodyPr>
            <a:normAutofit fontScale="90000" lnSpcReduction="20000"/>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9pPr>
          </a:lstStyle>
          <a:p>
            <a:r>
              <a:rPr lang="en-US" altLang="zh-CN" kern="0" dirty="0">
                <a:sym typeface="+mn-ea"/>
              </a:rPr>
              <a:t>Table 1 Useful Generating Functions</a:t>
            </a:r>
            <a:endParaRPr lang="zh-CN" altLang="en-US" kern="0" dirty="0"/>
          </a:p>
        </p:txBody>
      </p:sp>
      <p:pic>
        <p:nvPicPr>
          <p:cNvPr id="6" name="Content Placeholder 3" descr="table3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7240588" y="0"/>
            <a:ext cx="4951412" cy="6819900"/>
          </a:xfrm>
          <a:prstGeom prst="rect">
            <a:avLst/>
          </a:prstGeom>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§8.4: Generating Functions</a:t>
            </a:r>
            <a:endParaRPr lang="en-US" altLang="zh-CN" sz="3200" dirty="0"/>
          </a:p>
        </p:txBody>
      </p:sp>
      <p:sp>
        <p:nvSpPr>
          <p:cNvPr id="8"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sz="3200" dirty="0"/>
              <a:t>Counting problems and </a:t>
            </a:r>
            <a:r>
              <a:rPr lang="en-US" altLang="zh-CN" sz="3200" u="sng" dirty="0">
                <a:solidFill>
                  <a:srgbClr val="FF0000"/>
                </a:solidFill>
              </a:rPr>
              <a:t>Generating Functions</a:t>
            </a:r>
            <a:endParaRPr lang="en-US" altLang="zh-CN" sz="3200" u="sng" dirty="0">
              <a:solidFill>
                <a:srgbClr val="FF0000"/>
              </a:solidFill>
            </a:endParaRPr>
          </a:p>
          <a:p>
            <a:pPr lvl="1"/>
            <a:r>
              <a:rPr kumimoji="1" lang="en-US" altLang="zh-CN" dirty="0">
                <a:cs typeface="+mn-ea"/>
                <a:sym typeface="Symbol" panose="05050102010706020507" pitchFamily="18" charset="2"/>
              </a:rPr>
              <a:t>Example 10</a:t>
            </a:r>
            <a:endParaRPr kumimoji="1" lang="en-US" altLang="zh-CN" dirty="0">
              <a:cs typeface="+mn-ea"/>
              <a:sym typeface="Symbol" panose="05050102010706020507" pitchFamily="18" charset="2"/>
            </a:endParaRPr>
          </a:p>
          <a:p>
            <a:pPr lvl="2">
              <a:defRPr/>
            </a:pPr>
            <a:r>
              <a:rPr kumimoji="1" lang="en-US" altLang="zh-CN" dirty="0">
                <a:cs typeface="+mn-ea"/>
              </a:rPr>
              <a:t>Find the number of solutions of </a:t>
            </a:r>
            <a:r>
              <a:rPr kumimoji="1" lang="en-US" altLang="zh-CN" i="1" dirty="0">
                <a:cs typeface="+mn-ea"/>
              </a:rPr>
              <a:t>e</a:t>
            </a:r>
            <a:r>
              <a:rPr kumimoji="1" lang="en-US" altLang="zh-CN" i="1" baseline="-25000" dirty="0">
                <a:cs typeface="+mn-ea"/>
              </a:rPr>
              <a:t>1</a:t>
            </a:r>
            <a:r>
              <a:rPr kumimoji="1" lang="en-US" altLang="zh-CN" i="1" dirty="0">
                <a:cs typeface="+mn-ea"/>
              </a:rPr>
              <a:t>+e</a:t>
            </a:r>
            <a:r>
              <a:rPr kumimoji="1" lang="en-US" altLang="zh-CN" i="1" baseline="-25000" dirty="0">
                <a:cs typeface="+mn-ea"/>
              </a:rPr>
              <a:t>2</a:t>
            </a:r>
            <a:r>
              <a:rPr kumimoji="1" lang="en-US" altLang="zh-CN" i="1" dirty="0">
                <a:cs typeface="+mn-ea"/>
              </a:rPr>
              <a:t>+e</a:t>
            </a:r>
            <a:r>
              <a:rPr kumimoji="1" lang="en-US" altLang="zh-CN" i="1" baseline="-25000" dirty="0">
                <a:cs typeface="+mn-ea"/>
              </a:rPr>
              <a:t>3</a:t>
            </a:r>
            <a:r>
              <a:rPr kumimoji="1" lang="en-US" altLang="zh-CN" i="1" dirty="0">
                <a:cs typeface="+mn-ea"/>
              </a:rPr>
              <a:t> =</a:t>
            </a:r>
            <a:r>
              <a:rPr kumimoji="1" lang="en-US" altLang="zh-CN" dirty="0">
                <a:cs typeface="+mn-ea"/>
              </a:rPr>
              <a:t>17</a:t>
            </a:r>
            <a:r>
              <a:rPr kumimoji="1" lang="en-US" altLang="zh-CN" i="1" dirty="0">
                <a:cs typeface="+mn-ea"/>
              </a:rPr>
              <a:t>, </a:t>
            </a:r>
            <a:r>
              <a:rPr kumimoji="1" lang="en-US" altLang="zh-CN" dirty="0">
                <a:cs typeface="+mn-ea"/>
              </a:rPr>
              <a:t>where </a:t>
            </a:r>
            <a:r>
              <a:rPr kumimoji="1" lang="en-US" altLang="zh-CN" i="1" dirty="0">
                <a:cs typeface="+mn-ea"/>
              </a:rPr>
              <a:t>e</a:t>
            </a:r>
            <a:r>
              <a:rPr kumimoji="1" lang="en-US" altLang="zh-CN" i="1" baseline="-25000" dirty="0">
                <a:cs typeface="+mn-ea"/>
              </a:rPr>
              <a:t>1</a:t>
            </a:r>
            <a:r>
              <a:rPr kumimoji="1" lang="en-US" altLang="zh-CN" i="1" dirty="0">
                <a:cs typeface="+mn-ea"/>
              </a:rPr>
              <a:t>, e</a:t>
            </a:r>
            <a:r>
              <a:rPr kumimoji="1" lang="en-US" altLang="zh-CN" i="1" baseline="-25000" dirty="0">
                <a:cs typeface="+mn-ea"/>
              </a:rPr>
              <a:t>2</a:t>
            </a:r>
            <a:r>
              <a:rPr kumimoji="1" lang="en-US" altLang="zh-CN" i="1" dirty="0">
                <a:cs typeface="+mn-ea"/>
              </a:rPr>
              <a:t>, </a:t>
            </a:r>
            <a:r>
              <a:rPr kumimoji="1" lang="en-US" altLang="zh-CN" dirty="0">
                <a:cs typeface="+mn-ea"/>
              </a:rPr>
              <a:t>and</a:t>
            </a:r>
            <a:r>
              <a:rPr kumimoji="1" lang="en-US" altLang="zh-CN" i="1" dirty="0">
                <a:cs typeface="+mn-ea"/>
              </a:rPr>
              <a:t> e</a:t>
            </a:r>
            <a:r>
              <a:rPr kumimoji="1" lang="en-US" altLang="zh-CN" i="1" baseline="-25000" dirty="0">
                <a:cs typeface="+mn-ea"/>
              </a:rPr>
              <a:t>3</a:t>
            </a:r>
            <a:r>
              <a:rPr kumimoji="1" lang="en-US" altLang="zh-CN" i="1" dirty="0">
                <a:cs typeface="+mn-ea"/>
              </a:rPr>
              <a:t> </a:t>
            </a:r>
            <a:r>
              <a:rPr kumimoji="1" lang="en-US" altLang="zh-CN" dirty="0">
                <a:cs typeface="+mn-ea"/>
              </a:rPr>
              <a:t>are nonnegative integers with </a:t>
            </a:r>
            <a:r>
              <a:rPr kumimoji="1" lang="en-US" altLang="zh-CN" i="1" dirty="0">
                <a:cs typeface="+mn-ea"/>
              </a:rPr>
              <a:t>2 ≤ e</a:t>
            </a:r>
            <a:r>
              <a:rPr kumimoji="1" lang="en-US" altLang="zh-CN" i="1" baseline="-25000" dirty="0">
                <a:cs typeface="+mn-ea"/>
              </a:rPr>
              <a:t>1</a:t>
            </a:r>
            <a:r>
              <a:rPr kumimoji="1" lang="en-US" altLang="zh-CN" i="1" dirty="0">
                <a:cs typeface="+mn-ea"/>
              </a:rPr>
              <a:t> ≤ 5, 3 ≤ e</a:t>
            </a:r>
            <a:r>
              <a:rPr kumimoji="1" lang="en-US" altLang="zh-CN" i="1" baseline="-25000" dirty="0">
                <a:cs typeface="+mn-ea"/>
              </a:rPr>
              <a:t>2</a:t>
            </a:r>
            <a:r>
              <a:rPr kumimoji="1" lang="en-US" altLang="zh-CN" i="1" dirty="0">
                <a:cs typeface="+mn-ea"/>
              </a:rPr>
              <a:t> ≤ 6, </a:t>
            </a:r>
            <a:r>
              <a:rPr kumimoji="1" lang="en-US" altLang="zh-CN" dirty="0">
                <a:cs typeface="+mn-ea"/>
              </a:rPr>
              <a:t>and</a:t>
            </a:r>
            <a:r>
              <a:rPr kumimoji="1" lang="en-US" altLang="zh-CN" i="1" dirty="0">
                <a:cs typeface="+mn-ea"/>
              </a:rPr>
              <a:t> 4 ≤ e</a:t>
            </a:r>
            <a:r>
              <a:rPr kumimoji="1" lang="en-US" altLang="zh-CN" i="1" baseline="-25000" dirty="0">
                <a:cs typeface="+mn-ea"/>
              </a:rPr>
              <a:t>3</a:t>
            </a:r>
            <a:r>
              <a:rPr kumimoji="1" lang="en-US" altLang="zh-CN" i="1" dirty="0">
                <a:cs typeface="+mn-ea"/>
              </a:rPr>
              <a:t> ≤ 7.</a:t>
            </a:r>
            <a:endParaRPr kumimoji="1" lang="en-US" altLang="zh-CN" i="1" dirty="0">
              <a:cs typeface="+mn-ea"/>
            </a:endParaRPr>
          </a:p>
          <a:p>
            <a:pPr eaLnBrk="1" hangingPunct="1"/>
            <a:endParaRPr lang="zh-CN" altLang="en-US" dirty="0"/>
          </a:p>
        </p:txBody>
      </p:sp>
      <p:pic>
        <p:nvPicPr>
          <p:cNvPr id="5"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3588" y="3360513"/>
            <a:ext cx="61674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3120325" y="4104470"/>
            <a:ext cx="50339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800" dirty="0">
                <a:cs typeface="Times New Roman" panose="02020603050405020304" pitchFamily="18" charset="0"/>
              </a:rPr>
              <a:t>the coefficient of x</a:t>
            </a:r>
            <a:r>
              <a:rPr lang="en-US" altLang="zh-CN" sz="2800" baseline="10000" dirty="0">
                <a:cs typeface="Times New Roman" panose="02020603050405020304" pitchFamily="18" charset="0"/>
              </a:rPr>
              <a:t>17</a:t>
            </a:r>
            <a:r>
              <a:rPr lang="en-US" altLang="zh-CN" sz="2800" dirty="0">
                <a:cs typeface="Times New Roman" panose="02020603050405020304" pitchFamily="18" charset="0"/>
              </a:rPr>
              <a:t>in this product is 3.</a:t>
            </a:r>
            <a:endParaRPr lang="zh-CN" altLang="en-US" sz="2800" dirty="0">
              <a:cs typeface="Times New Roman"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5394"/>
          </a:xfrm>
          <a:prstGeom prst="rect">
            <a:avLst/>
          </a:prstGeom>
          <a:noFill/>
        </p:spPr>
        <p:txBody>
          <a:bodyPr wrap="square" rtlCol="0">
            <a:spAutoFit/>
          </a:bodyPr>
          <a:lstStyle/>
          <a:p>
            <a:pPr>
              <a:lnSpc>
                <a:spcPct val="150000"/>
              </a:lnSpc>
            </a:pPr>
            <a:r>
              <a:rPr lang="zh-CN" altLang="en-US" sz="3200" b="1" dirty="0">
                <a:sym typeface="+mn-ea"/>
              </a:rPr>
              <a:t>期中考试内容</a:t>
            </a:r>
            <a:r>
              <a:rPr lang="en-US" altLang="zh-CN" sz="3200" b="1" dirty="0">
                <a:sym typeface="+mn-ea"/>
              </a:rPr>
              <a:t>-7</a:t>
            </a:r>
            <a:endParaRPr lang="en-US" altLang="zh-CN" sz="3200" b="1" dirty="0">
              <a:sym typeface="+mn-ea"/>
            </a:endParaRPr>
          </a:p>
        </p:txBody>
      </p:sp>
      <mc:AlternateContent xmlns:mc="http://schemas.openxmlformats.org/markup-compatibility/2006">
        <mc:Choice xmlns:a14="http://schemas.microsoft.com/office/drawing/2010/main" Requires="a14">
          <p:sp>
            <p:nvSpPr>
              <p:cNvPr id="2" name="内容占位符 2"/>
              <p:cNvSpPr txBox="1"/>
              <p:nvPr/>
            </p:nvSpPr>
            <p:spPr>
              <a:xfrm>
                <a:off x="210045" y="949910"/>
                <a:ext cx="11863586" cy="5823751"/>
              </a:xfrm>
              <a:prstGeom prst="rect">
                <a:avLst/>
              </a:prstGeom>
            </p:spPr>
            <p:txBody>
              <a:bodyPr>
                <a:no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buNone/>
                  <a:tabLst>
                    <a:tab pos="428625" algn="l"/>
                  </a:tabLst>
                </a:pPr>
                <a:r>
                  <a:rPr lang="en-US" altLang="zh-CN" sz="1700" kern="100" dirty="0">
                    <a:effectLst/>
                    <a:latin typeface="Calibri" charset="0"/>
                    <a:ea typeface="宋体" pitchFamily="2" charset="-122"/>
                    <a:cs typeface="Times New Roman" panose="02020603050405020304" pitchFamily="18" charset="0"/>
                  </a:rPr>
                  <a:t>7.</a:t>
                </a:r>
                <a:r>
                  <a:rPr lang="zh-CN" altLang="en-US" sz="1700" kern="100" dirty="0">
                    <a:effectLst/>
                    <a:latin typeface="Calibri" charset="0"/>
                    <a:ea typeface="宋体" pitchFamily="2" charset="-122"/>
                    <a:cs typeface="Times New Roman" panose="02020603050405020304" pitchFamily="18" charset="0"/>
                  </a:rPr>
                  <a:t> </a:t>
                </a:r>
                <a:r>
                  <a:rPr lang="en-US" altLang="zh-CN" sz="1800" kern="100" dirty="0">
                    <a:latin typeface="Calibri" charset="0"/>
                    <a:ea typeface="宋体" pitchFamily="2" charset="-122"/>
                    <a:cs typeface="Times New Roman" panose="02020603050405020304" pitchFamily="18" charset="0"/>
                  </a:rPr>
                  <a:t> [10 points] Let G be a group and a be a fixed element of G. Show that the function 𝑓_𝑎:𝐺 →𝐺 defined 𝑓_𝑎 (𝑥)=𝑎𝑥𝑎^(−1)    for </a:t>
                </a:r>
                <a:r>
                  <a:rPr lang="en-US" altLang="zh-CN" sz="1800" kern="100" dirty="0" err="1">
                    <a:latin typeface="Calibri" charset="0"/>
                    <a:ea typeface="宋体" pitchFamily="2" charset="-122"/>
                    <a:cs typeface="Times New Roman" panose="02020603050405020304" pitchFamily="18" charset="0"/>
                  </a:rPr>
                  <a:t>x∈G</a:t>
                </a:r>
                <a:r>
                  <a:rPr lang="en-US" altLang="zh-CN" sz="1800" kern="100" dirty="0">
                    <a:latin typeface="Calibri" charset="0"/>
                    <a:ea typeface="宋体" pitchFamily="2" charset="-122"/>
                    <a:cs typeface="Times New Roman" panose="02020603050405020304" pitchFamily="18" charset="0"/>
                  </a:rPr>
                  <a:t>, is an isomorphism. </a:t>
                </a:r>
                <a:endParaRPr lang="en-US" altLang="zh-CN" sz="1800" kern="100" dirty="0">
                  <a:latin typeface="Calibri" charset="0"/>
                  <a:ea typeface="宋体" pitchFamily="2" charset="-122"/>
                  <a:cs typeface="Times New Roman" panose="02020603050405020304" pitchFamily="18" charset="0"/>
                </a:endParaRPr>
              </a:p>
              <a:p>
                <a:pPr algn="just"/>
                <a14:m>
                  <m:oMath xmlns:m="http://schemas.openxmlformats.org/officeDocument/2006/math">
                    <m:r>
                      <m:rPr>
                        <m:sty m:val="p"/>
                      </m:rPr>
                      <a:rPr lang="en-US" altLang="zh-CN" sz="1800" kern="100">
                        <a:solidFill>
                          <a:srgbClr val="0070C0"/>
                        </a:solidFill>
                        <a:effectLst/>
                        <a:latin typeface="Cambria Math" panose="02040503050406030204" pitchFamily="18" charset="0"/>
                        <a:ea typeface="宋体" pitchFamily="2" charset="-122"/>
                      </a:rPr>
                      <m:t>Let</m:t>
                    </m:r>
                    <m:r>
                      <a:rPr lang="en-US" altLang="zh-CN" sz="1800" kern="100">
                        <a:solidFill>
                          <a:srgbClr val="0070C0"/>
                        </a:solidFill>
                        <a:effectLst/>
                        <a:latin typeface="Cambria Math" panose="02040503050406030204" pitchFamily="18" charset="0"/>
                        <a:ea typeface="宋体" pitchFamily="2" charset="-122"/>
                      </a:rPr>
                      <m:t> </m:t>
                    </m:r>
                    <m:r>
                      <m:rPr>
                        <m:sty m:val="p"/>
                      </m:rPr>
                      <a:rPr lang="en-US" altLang="zh-CN" sz="1800" kern="100">
                        <a:solidFill>
                          <a:srgbClr val="0070C0"/>
                        </a:solidFill>
                        <a:effectLst/>
                        <a:latin typeface="Cambria Math" panose="02040503050406030204" pitchFamily="18" charset="0"/>
                        <a:ea typeface="宋体" pitchFamily="2" charset="-122"/>
                      </a:rPr>
                      <m:t>x</m:t>
                    </m:r>
                    <m:r>
                      <a:rPr lang="en-US" altLang="zh-CN" sz="1800" kern="100">
                        <a:solidFill>
                          <a:srgbClr val="0070C0"/>
                        </a:solidFill>
                        <a:effectLst/>
                        <a:latin typeface="Cambria Math" panose="02040503050406030204" pitchFamily="18" charset="0"/>
                        <a:ea typeface="宋体" pitchFamily="2" charset="-122"/>
                      </a:rPr>
                      <m:t>,</m:t>
                    </m:r>
                    <m:r>
                      <m:rPr>
                        <m:sty m:val="p"/>
                      </m:rPr>
                      <a:rPr lang="en-US" altLang="zh-CN" sz="1800" kern="100">
                        <a:solidFill>
                          <a:srgbClr val="0070C0"/>
                        </a:solidFill>
                        <a:effectLst/>
                        <a:latin typeface="Cambria Math" panose="02040503050406030204" pitchFamily="18" charset="0"/>
                        <a:ea typeface="宋体" pitchFamily="2" charset="-122"/>
                      </a:rPr>
                      <m:t>y</m:t>
                    </m:r>
                    <m:r>
                      <a:rPr lang="en-US" altLang="zh-CN" sz="1800" kern="100">
                        <a:solidFill>
                          <a:srgbClr val="0070C0"/>
                        </a:solidFill>
                        <a:effectLst/>
                        <a:latin typeface="Cambria Math" panose="02040503050406030204" pitchFamily="18" charset="0"/>
                        <a:ea typeface="宋体" pitchFamily="2" charset="-122"/>
                      </a:rPr>
                      <m:t>∈</m:t>
                    </m:r>
                    <m:r>
                      <m:rPr>
                        <m:sty m:val="p"/>
                      </m:rPr>
                      <a:rPr lang="en-US" altLang="zh-CN" sz="1800" kern="100">
                        <a:solidFill>
                          <a:srgbClr val="0070C0"/>
                        </a:solidFill>
                        <a:effectLst/>
                        <a:latin typeface="Cambria Math" panose="02040503050406030204" pitchFamily="18" charset="0"/>
                        <a:ea typeface="宋体" pitchFamily="2" charset="-122"/>
                      </a:rPr>
                      <m:t>G</m:t>
                    </m:r>
                    <m:r>
                      <a:rPr lang="en-US" altLang="zh-CN" sz="1800" i="1" kern="100">
                        <a:solidFill>
                          <a:srgbClr val="0070C0"/>
                        </a:solidFill>
                        <a:effectLst/>
                        <a:latin typeface="Cambria Math" panose="02040503050406030204" pitchFamily="18" charset="0"/>
                        <a:ea typeface="宋体" pitchFamily="2" charset="-122"/>
                      </a:rPr>
                      <m:t>.</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 </m:t>
                        </m:r>
                        <m:r>
                          <a:rPr lang="en-US" altLang="zh-CN" sz="1800" i="1" kern="100">
                            <a:solidFill>
                              <a:srgbClr val="0070C0"/>
                            </a:solidFill>
                            <a:effectLst/>
                            <a:latin typeface="Cambria Math" panose="02040503050406030204" pitchFamily="18" charset="0"/>
                            <a:ea typeface="宋体" pitchFamily="2" charset="-122"/>
                          </a:rPr>
                          <m:t>𝑓</m:t>
                        </m:r>
                      </m:e>
                      <m:sub>
                        <m:r>
                          <a:rPr lang="en-US" altLang="zh-CN" sz="1800" i="1" kern="100">
                            <a:solidFill>
                              <a:srgbClr val="0070C0"/>
                            </a:solidFill>
                            <a:effectLst/>
                            <a:latin typeface="Cambria Math" panose="02040503050406030204" pitchFamily="18" charset="0"/>
                            <a:ea typeface="宋体" pitchFamily="2" charset="-122"/>
                          </a:rPr>
                          <m:t>𝑎</m:t>
                        </m:r>
                      </m:sub>
                    </m:sSub>
                    <m:d>
                      <m:dPr>
                        <m:ctrlPr>
                          <a:rPr lang="zh-CN" altLang="zh-CN" sz="1800" i="1" kern="100">
                            <a:solidFill>
                              <a:srgbClr val="0070C0"/>
                            </a:solidFill>
                            <a:effectLst/>
                            <a:latin typeface="Cambria Math" panose="02040503050406030204" pitchFamily="18" charset="0"/>
                            <a:ea typeface="Cambria Math" panose="02040503050406030204" pitchFamily="18" charset="0"/>
                          </a:rPr>
                        </m:ctrlPr>
                      </m:dPr>
                      <m:e>
                        <m:r>
                          <a:rPr lang="en-US" altLang="zh-CN" sz="1800" i="1" kern="100">
                            <a:solidFill>
                              <a:srgbClr val="0070C0"/>
                            </a:solidFill>
                            <a:effectLst/>
                            <a:latin typeface="Cambria Math" panose="02040503050406030204" pitchFamily="18" charset="0"/>
                            <a:ea typeface="宋体" pitchFamily="2" charset="-122"/>
                          </a:rPr>
                          <m:t>𝑥𝑦</m:t>
                        </m:r>
                      </m:e>
                    </m:d>
                    <m:r>
                      <a:rPr lang="en-US" altLang="zh-CN" sz="1800" i="1"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𝑎𝑥</m:t>
                    </m:r>
                    <m:sSup>
                      <m:sSupPr>
                        <m:ctrlPr>
                          <a:rPr lang="zh-CN" altLang="zh-CN" sz="1800" i="1" kern="100">
                            <a:solidFill>
                              <a:srgbClr val="0070C0"/>
                            </a:solidFill>
                            <a:effectLst/>
                            <a:latin typeface="Cambria Math" panose="02040503050406030204" pitchFamily="18" charset="0"/>
                            <a:ea typeface="Cambria Math" panose="02040503050406030204" pitchFamily="18" charset="0"/>
                          </a:rPr>
                        </m:ctrlPr>
                      </m:sSupPr>
                      <m:e>
                        <m:r>
                          <a:rPr lang="en-US" altLang="zh-CN" sz="1800" i="1" kern="100">
                            <a:solidFill>
                              <a:srgbClr val="0070C0"/>
                            </a:solidFill>
                            <a:effectLst/>
                            <a:latin typeface="Cambria Math" panose="02040503050406030204" pitchFamily="18" charset="0"/>
                            <a:ea typeface="宋体" pitchFamily="2" charset="-122"/>
                          </a:rPr>
                          <m:t>𝑦𝑎</m:t>
                        </m:r>
                      </m:e>
                      <m:sup>
                        <m:r>
                          <a:rPr lang="en-US" altLang="zh-CN" sz="1800" i="1"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1</m:t>
                        </m:r>
                      </m:sup>
                    </m:sSup>
                    <m:r>
                      <a:rPr lang="en-US" altLang="zh-CN" sz="1800" i="1"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𝑎𝑥</m:t>
                    </m:r>
                    <m:sSup>
                      <m:sSupPr>
                        <m:ctrlPr>
                          <a:rPr lang="zh-CN" altLang="zh-CN" sz="1800" i="1" kern="100">
                            <a:solidFill>
                              <a:srgbClr val="0070C0"/>
                            </a:solidFill>
                            <a:effectLst/>
                            <a:latin typeface="Cambria Math" panose="02040503050406030204" pitchFamily="18" charset="0"/>
                            <a:ea typeface="Cambria Math" panose="02040503050406030204" pitchFamily="18" charset="0"/>
                          </a:rPr>
                        </m:ctrlPr>
                      </m:sSupPr>
                      <m:e>
                        <m:r>
                          <a:rPr lang="en-US" altLang="zh-CN" sz="1800" i="1" kern="100">
                            <a:solidFill>
                              <a:srgbClr val="0070C0"/>
                            </a:solidFill>
                            <a:effectLst/>
                            <a:latin typeface="Cambria Math" panose="02040503050406030204" pitchFamily="18" charset="0"/>
                            <a:ea typeface="宋体" pitchFamily="2" charset="-122"/>
                          </a:rPr>
                          <m:t>𝑎</m:t>
                        </m:r>
                      </m:e>
                      <m:sup>
                        <m:r>
                          <a:rPr lang="en-US" altLang="zh-CN" sz="1800" i="1"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1</m:t>
                        </m:r>
                      </m:sup>
                    </m:sSup>
                    <m:r>
                      <a:rPr lang="en-US" altLang="zh-CN" sz="1800" i="1" kern="100">
                        <a:solidFill>
                          <a:srgbClr val="0070C0"/>
                        </a:solidFill>
                        <a:effectLst/>
                        <a:latin typeface="Cambria Math" panose="02040503050406030204" pitchFamily="18" charset="0"/>
                        <a:ea typeface="宋体" pitchFamily="2" charset="-122"/>
                      </a:rPr>
                      <m:t>𝑎𝑦</m:t>
                    </m:r>
                    <m:sSup>
                      <m:sSupPr>
                        <m:ctrlPr>
                          <a:rPr lang="zh-CN" altLang="zh-CN" sz="1800" i="1" kern="100">
                            <a:solidFill>
                              <a:srgbClr val="0070C0"/>
                            </a:solidFill>
                            <a:effectLst/>
                            <a:latin typeface="Cambria Math" panose="02040503050406030204" pitchFamily="18" charset="0"/>
                            <a:ea typeface="Cambria Math" panose="02040503050406030204" pitchFamily="18" charset="0"/>
                          </a:rPr>
                        </m:ctrlPr>
                      </m:sSupPr>
                      <m:e>
                        <m:r>
                          <a:rPr lang="en-US" altLang="zh-CN" sz="1800" i="1" kern="100">
                            <a:solidFill>
                              <a:srgbClr val="0070C0"/>
                            </a:solidFill>
                            <a:effectLst/>
                            <a:latin typeface="Cambria Math" panose="02040503050406030204" pitchFamily="18" charset="0"/>
                            <a:ea typeface="宋体" pitchFamily="2" charset="-122"/>
                          </a:rPr>
                          <m:t>𝑎</m:t>
                        </m:r>
                      </m:e>
                      <m:sup>
                        <m:r>
                          <a:rPr lang="en-US" altLang="zh-CN" sz="1800" i="1"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1</m:t>
                        </m:r>
                      </m:sup>
                    </m:sSup>
                    <m:r>
                      <a:rPr lang="en-US" altLang="zh-CN" sz="1800" i="1" kern="100">
                        <a:solidFill>
                          <a:srgbClr val="0070C0"/>
                        </a:solidFill>
                        <a:effectLst/>
                        <a:latin typeface="Cambria Math" panose="02040503050406030204" pitchFamily="18" charset="0"/>
                        <a:ea typeface="宋体" pitchFamily="2" charset="-122"/>
                      </a:rPr>
                      <m:t>=</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 </m:t>
                        </m:r>
                        <m:r>
                          <a:rPr lang="en-US" altLang="zh-CN" sz="1800" i="1" kern="100">
                            <a:solidFill>
                              <a:srgbClr val="0070C0"/>
                            </a:solidFill>
                            <a:effectLst/>
                            <a:latin typeface="Cambria Math" panose="02040503050406030204" pitchFamily="18" charset="0"/>
                            <a:ea typeface="宋体" pitchFamily="2" charset="-122"/>
                          </a:rPr>
                          <m:t>𝑓</m:t>
                        </m:r>
                      </m:e>
                      <m:sub>
                        <m:r>
                          <a:rPr lang="en-US" altLang="zh-CN" sz="1800" i="1" kern="100">
                            <a:solidFill>
                              <a:srgbClr val="0070C0"/>
                            </a:solidFill>
                            <a:effectLst/>
                            <a:latin typeface="Cambria Math" panose="02040503050406030204" pitchFamily="18" charset="0"/>
                            <a:ea typeface="宋体" pitchFamily="2" charset="-122"/>
                          </a:rPr>
                          <m:t>𝑎</m:t>
                        </m:r>
                      </m:sub>
                    </m:sSub>
                    <m:d>
                      <m:dPr>
                        <m:ctrlPr>
                          <a:rPr lang="zh-CN" altLang="zh-CN" sz="1800" i="1" kern="100">
                            <a:solidFill>
                              <a:srgbClr val="0070C0"/>
                            </a:solidFill>
                            <a:effectLst/>
                            <a:latin typeface="Cambria Math" panose="02040503050406030204" pitchFamily="18" charset="0"/>
                            <a:ea typeface="Cambria Math" panose="02040503050406030204" pitchFamily="18" charset="0"/>
                          </a:rPr>
                        </m:ctrlPr>
                      </m:dPr>
                      <m:e>
                        <m:r>
                          <a:rPr lang="en-US" altLang="zh-CN" sz="1800" i="1" kern="100">
                            <a:solidFill>
                              <a:srgbClr val="0070C0"/>
                            </a:solidFill>
                            <a:effectLst/>
                            <a:latin typeface="Cambria Math" panose="02040503050406030204" pitchFamily="18" charset="0"/>
                            <a:ea typeface="宋体" pitchFamily="2" charset="-122"/>
                          </a:rPr>
                          <m:t>𝑥</m:t>
                        </m:r>
                      </m:e>
                    </m:d>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 </m:t>
                        </m:r>
                        <m:r>
                          <a:rPr lang="en-US" altLang="zh-CN" sz="1800" i="1" kern="100">
                            <a:solidFill>
                              <a:srgbClr val="0070C0"/>
                            </a:solidFill>
                            <a:effectLst/>
                            <a:latin typeface="Cambria Math" panose="02040503050406030204" pitchFamily="18" charset="0"/>
                            <a:ea typeface="宋体" pitchFamily="2" charset="-122"/>
                          </a:rPr>
                          <m:t>𝑓</m:t>
                        </m:r>
                      </m:e>
                      <m:sub>
                        <m:r>
                          <a:rPr lang="en-US" altLang="zh-CN" sz="1800" i="1" kern="100">
                            <a:solidFill>
                              <a:srgbClr val="0070C0"/>
                            </a:solidFill>
                            <a:effectLst/>
                            <a:latin typeface="Cambria Math" panose="02040503050406030204" pitchFamily="18" charset="0"/>
                            <a:ea typeface="宋体" pitchFamily="2" charset="-122"/>
                          </a:rPr>
                          <m:t>𝑎</m:t>
                        </m:r>
                      </m:sub>
                    </m:sSub>
                    <m:d>
                      <m:dPr>
                        <m:ctrlPr>
                          <a:rPr lang="zh-CN" altLang="zh-CN" sz="1800" i="1" kern="100">
                            <a:solidFill>
                              <a:srgbClr val="0070C0"/>
                            </a:solidFill>
                            <a:effectLst/>
                            <a:latin typeface="Cambria Math" panose="02040503050406030204" pitchFamily="18" charset="0"/>
                            <a:ea typeface="Cambria Math" panose="02040503050406030204" pitchFamily="18" charset="0"/>
                          </a:rPr>
                        </m:ctrlPr>
                      </m:dPr>
                      <m:e>
                        <m:r>
                          <a:rPr lang="en-US" altLang="zh-CN" sz="1800" i="1" kern="100">
                            <a:solidFill>
                              <a:srgbClr val="0070C0"/>
                            </a:solidFill>
                            <a:effectLst/>
                            <a:latin typeface="Cambria Math" panose="02040503050406030204" pitchFamily="18" charset="0"/>
                            <a:ea typeface="宋体" pitchFamily="2" charset="-122"/>
                          </a:rPr>
                          <m:t>𝑦</m:t>
                        </m:r>
                      </m:e>
                    </m:d>
                    <m:r>
                      <a:rPr lang="en-US" altLang="zh-CN" sz="1800" i="1" kern="100">
                        <a:solidFill>
                          <a:srgbClr val="0070C0"/>
                        </a:solidFill>
                        <a:effectLst/>
                        <a:latin typeface="Cambria Math" panose="02040503050406030204" pitchFamily="18" charset="0"/>
                        <a:ea typeface="宋体" pitchFamily="2" charset="-122"/>
                      </a:rPr>
                      <m:t>.</m:t>
                    </m:r>
                  </m:oMath>
                </a14:m>
                <a:endParaRPr lang="zh-CN" altLang="zh-CN" sz="1800" kern="100" dirty="0">
                  <a:effectLst/>
                  <a:latin typeface="Times New Roman" panose="02020603050405020304" pitchFamily="18" charset="0"/>
                  <a:ea typeface="宋体" pitchFamily="2" charset="-122"/>
                </a:endParaRPr>
              </a:p>
              <a:p>
                <a:pPr algn="just"/>
                <a14:m>
                  <m:oMath xmlns:m="http://schemas.openxmlformats.org/officeDocument/2006/math">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𝑓</m:t>
                        </m:r>
                      </m:e>
                      <m:sub>
                        <m:r>
                          <a:rPr lang="en-US" altLang="zh-CN" sz="1800" i="1" kern="100">
                            <a:solidFill>
                              <a:srgbClr val="0070C0"/>
                            </a:solidFill>
                            <a:effectLst/>
                            <a:latin typeface="Cambria Math" panose="02040503050406030204" pitchFamily="18" charset="0"/>
                            <a:ea typeface="宋体" pitchFamily="2" charset="-122"/>
                          </a:rPr>
                          <m:t>𝑎</m:t>
                        </m:r>
                      </m:sub>
                    </m:sSub>
                    <m:r>
                      <a:rPr lang="en-US" altLang="zh-CN" sz="1800" i="1" kern="100">
                        <a:solidFill>
                          <a:srgbClr val="0070C0"/>
                        </a:solidFill>
                        <a:effectLst/>
                        <a:latin typeface="Cambria Math" panose="02040503050406030204" pitchFamily="18" charset="0"/>
                        <a:ea typeface="宋体" pitchFamily="2" charset="-122"/>
                      </a:rPr>
                      <m:t> </m:t>
                    </m:r>
                    <m:r>
                      <a:rPr lang="en-US" altLang="zh-CN" sz="1800" i="1" kern="100">
                        <a:solidFill>
                          <a:srgbClr val="0070C0"/>
                        </a:solidFill>
                        <a:effectLst/>
                        <a:latin typeface="Cambria Math" panose="02040503050406030204" pitchFamily="18" charset="0"/>
                        <a:ea typeface="宋体" pitchFamily="2" charset="-122"/>
                      </a:rPr>
                      <m:t>𝑖𝑠</m:t>
                    </m:r>
                    <m:r>
                      <a:rPr lang="en-US" altLang="zh-CN" sz="1800" i="1" kern="100">
                        <a:solidFill>
                          <a:srgbClr val="0070C0"/>
                        </a:solidFill>
                        <a:effectLst/>
                        <a:latin typeface="Cambria Math" panose="02040503050406030204" pitchFamily="18" charset="0"/>
                        <a:ea typeface="宋体" pitchFamily="2" charset="-122"/>
                      </a:rPr>
                      <m:t> </m:t>
                    </m:r>
                    <m:r>
                      <a:rPr lang="en-US" altLang="zh-CN" sz="1800" i="1" kern="100">
                        <a:solidFill>
                          <a:srgbClr val="0070C0"/>
                        </a:solidFill>
                        <a:effectLst/>
                        <a:latin typeface="Cambria Math" panose="02040503050406030204" pitchFamily="18" charset="0"/>
                        <a:ea typeface="宋体" pitchFamily="2" charset="-122"/>
                      </a:rPr>
                      <m:t>𝑎</m:t>
                    </m:r>
                    <m:r>
                      <a:rPr lang="en-US" altLang="zh-CN" sz="1800" i="1" kern="100">
                        <a:solidFill>
                          <a:srgbClr val="0070C0"/>
                        </a:solidFill>
                        <a:effectLst/>
                        <a:latin typeface="Cambria Math" panose="02040503050406030204" pitchFamily="18" charset="0"/>
                        <a:ea typeface="宋体" pitchFamily="2" charset="-122"/>
                      </a:rPr>
                      <m:t> </m:t>
                    </m:r>
                    <m:r>
                      <a:rPr lang="en-US" altLang="zh-CN" sz="1800" i="1" kern="100">
                        <a:solidFill>
                          <a:srgbClr val="0070C0"/>
                        </a:solidFill>
                        <a:effectLst/>
                        <a:latin typeface="Cambria Math" panose="02040503050406030204" pitchFamily="18" charset="0"/>
                        <a:ea typeface="宋体" pitchFamily="2" charset="-122"/>
                      </a:rPr>
                      <m:t>ℎ𝑜𝑚𝑜𝑚𝑜𝑟𝑝ℎ𝑖𝑠𝑚</m:t>
                    </m:r>
                    <m:r>
                      <a:rPr lang="en-US" altLang="zh-CN" sz="1800" i="1" kern="100">
                        <a:solidFill>
                          <a:srgbClr val="0070C0"/>
                        </a:solidFill>
                        <a:effectLst/>
                        <a:latin typeface="Cambria Math" panose="02040503050406030204" pitchFamily="18" charset="0"/>
                        <a:ea typeface="宋体" pitchFamily="2" charset="-122"/>
                      </a:rPr>
                      <m:t>. </m:t>
                    </m:r>
                  </m:oMath>
                </a14:m>
                <a:r>
                  <a:rPr lang="zh-CN" altLang="zh-CN" sz="1800" kern="100" dirty="0">
                    <a:solidFill>
                      <a:srgbClr val="0070C0"/>
                    </a:solidFill>
                    <a:effectLst/>
                    <a:latin typeface="Times New Roman" panose="02020603050405020304" pitchFamily="18" charset="0"/>
                    <a:ea typeface="宋体" pitchFamily="2" charset="-122"/>
                  </a:rPr>
                  <a:t>（</a:t>
                </a:r>
                <a:r>
                  <a:rPr lang="en-US" altLang="zh-CN" sz="1800" kern="100" dirty="0">
                    <a:solidFill>
                      <a:srgbClr val="0070C0"/>
                    </a:solidFill>
                    <a:effectLst/>
                    <a:latin typeface="Times New Roman" panose="02020603050405020304" pitchFamily="18" charset="0"/>
                    <a:ea typeface="宋体" pitchFamily="2" charset="-122"/>
                  </a:rPr>
                  <a:t>3</a:t>
                </a:r>
                <a:r>
                  <a:rPr lang="zh-CN" altLang="zh-CN" sz="1800" kern="100" dirty="0">
                    <a:solidFill>
                      <a:srgbClr val="0070C0"/>
                    </a:solidFill>
                    <a:effectLst/>
                    <a:latin typeface="Times New Roman" panose="02020603050405020304" pitchFamily="18" charset="0"/>
                    <a:ea typeface="宋体" pitchFamily="2" charset="-122"/>
                  </a:rPr>
                  <a:t>分）</a:t>
                </a:r>
                <a:endParaRPr lang="zh-CN" altLang="zh-CN" sz="1800" kern="100" dirty="0">
                  <a:effectLst/>
                  <a:latin typeface="Times New Roman" panose="02020603050405020304" pitchFamily="18" charset="0"/>
                  <a:ea typeface="宋体" pitchFamily="2" charset="-122"/>
                </a:endParaRPr>
              </a:p>
              <a:p>
                <a:pPr algn="just"/>
                <a14:m>
                  <m:oMath xmlns:m="http://schemas.openxmlformats.org/officeDocument/2006/math">
                    <m:r>
                      <a:rPr lang="en-US" altLang="zh-CN" sz="1800" i="1" kern="100">
                        <a:solidFill>
                          <a:srgbClr val="0070C0"/>
                        </a:solidFill>
                        <a:effectLst/>
                        <a:latin typeface="Cambria Math" panose="02040503050406030204" pitchFamily="18" charset="0"/>
                        <a:ea typeface="宋体" pitchFamily="2" charset="-122"/>
                      </a:rPr>
                      <m:t>𝑆𝑢𝑝𝑝𝑜𝑠𝑒</m:t>
                    </m:r>
                    <m:r>
                      <a:rPr lang="en-US" altLang="zh-CN" sz="1800" i="1" kern="100">
                        <a:solidFill>
                          <a:srgbClr val="0070C0"/>
                        </a:solidFill>
                        <a:effectLst/>
                        <a:latin typeface="Cambria Math" panose="02040503050406030204" pitchFamily="18" charset="0"/>
                        <a:ea typeface="宋体" pitchFamily="2" charset="-122"/>
                      </a:rPr>
                      <m:t> </m:t>
                    </m:r>
                    <m:r>
                      <a:rPr lang="en-US" altLang="zh-CN" sz="1800" i="1" kern="100">
                        <a:solidFill>
                          <a:srgbClr val="0070C0"/>
                        </a:solidFill>
                        <a:effectLst/>
                        <a:latin typeface="Cambria Math" panose="02040503050406030204" pitchFamily="18" charset="0"/>
                        <a:ea typeface="宋体" pitchFamily="2" charset="-122"/>
                      </a:rPr>
                      <m:t>𝑥</m:t>
                    </m:r>
                    <m:r>
                      <a:rPr lang="en-US" altLang="zh-CN" sz="1800" i="1"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𝐺</m:t>
                    </m:r>
                    <m:r>
                      <a:rPr lang="en-US" altLang="zh-CN" sz="1800" i="1" kern="100">
                        <a:solidFill>
                          <a:srgbClr val="0070C0"/>
                        </a:solidFill>
                        <a:effectLst/>
                        <a:latin typeface="Cambria Math" panose="02040503050406030204" pitchFamily="18" charset="0"/>
                        <a:ea typeface="宋体" pitchFamily="2" charset="-122"/>
                      </a:rPr>
                      <m:t>. </m:t>
                    </m:r>
                    <m:r>
                      <a:rPr lang="en-US" altLang="zh-CN" sz="1800" i="1" kern="100">
                        <a:solidFill>
                          <a:srgbClr val="0070C0"/>
                        </a:solidFill>
                        <a:effectLst/>
                        <a:latin typeface="Cambria Math" panose="02040503050406030204" pitchFamily="18" charset="0"/>
                        <a:ea typeface="宋体" pitchFamily="2" charset="-122"/>
                      </a:rPr>
                      <m:t>𝑇ℎ𝑒𝑛</m:t>
                    </m:r>
                    <m:r>
                      <a:rPr lang="en-US" altLang="zh-CN" sz="1800" i="1" kern="100">
                        <a:solidFill>
                          <a:srgbClr val="0070C0"/>
                        </a:solidFill>
                        <a:effectLst/>
                        <a:latin typeface="Cambria Math" panose="02040503050406030204" pitchFamily="18" charset="0"/>
                        <a:ea typeface="宋体" pitchFamily="2" charset="-122"/>
                      </a:rPr>
                      <m:t> </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 </m:t>
                        </m:r>
                        <m:r>
                          <a:rPr lang="en-US" altLang="zh-CN" sz="1800" i="1" kern="100">
                            <a:solidFill>
                              <a:srgbClr val="0070C0"/>
                            </a:solidFill>
                            <a:effectLst/>
                            <a:latin typeface="Cambria Math" panose="02040503050406030204" pitchFamily="18" charset="0"/>
                            <a:ea typeface="宋体" pitchFamily="2" charset="-122"/>
                          </a:rPr>
                          <m:t>𝑓</m:t>
                        </m:r>
                      </m:e>
                      <m:sub>
                        <m:r>
                          <a:rPr lang="en-US" altLang="zh-CN" sz="1800" i="1" kern="100">
                            <a:solidFill>
                              <a:srgbClr val="0070C0"/>
                            </a:solidFill>
                            <a:effectLst/>
                            <a:latin typeface="Cambria Math" panose="02040503050406030204" pitchFamily="18" charset="0"/>
                            <a:ea typeface="宋体" pitchFamily="2" charset="-122"/>
                          </a:rPr>
                          <m:t>𝑎</m:t>
                        </m:r>
                      </m:sub>
                    </m:sSub>
                    <m:d>
                      <m:dPr>
                        <m:ctrlPr>
                          <a:rPr lang="zh-CN" altLang="zh-CN" sz="1800" i="1" kern="100">
                            <a:solidFill>
                              <a:srgbClr val="0070C0"/>
                            </a:solidFill>
                            <a:effectLst/>
                            <a:latin typeface="Cambria Math" panose="02040503050406030204" pitchFamily="18" charset="0"/>
                            <a:ea typeface="Cambria Math" panose="02040503050406030204" pitchFamily="18" charset="0"/>
                          </a:rPr>
                        </m:ctrlPr>
                      </m:dPr>
                      <m:e>
                        <m:sSup>
                          <m:sSupPr>
                            <m:ctrlPr>
                              <a:rPr lang="zh-CN" altLang="zh-CN" sz="1800" i="1" kern="100">
                                <a:solidFill>
                                  <a:srgbClr val="0070C0"/>
                                </a:solidFill>
                                <a:effectLst/>
                                <a:latin typeface="Cambria Math" panose="02040503050406030204" pitchFamily="18" charset="0"/>
                                <a:ea typeface="Cambria Math" panose="02040503050406030204" pitchFamily="18" charset="0"/>
                              </a:rPr>
                            </m:ctrlPr>
                          </m:sSupPr>
                          <m:e>
                            <m:r>
                              <a:rPr lang="en-US" altLang="zh-CN" sz="1800" i="1" kern="100">
                                <a:solidFill>
                                  <a:srgbClr val="0070C0"/>
                                </a:solidFill>
                                <a:effectLst/>
                                <a:latin typeface="Cambria Math" panose="02040503050406030204" pitchFamily="18" charset="0"/>
                                <a:ea typeface="宋体" pitchFamily="2" charset="-122"/>
                              </a:rPr>
                              <m:t>𝑎</m:t>
                            </m:r>
                          </m:e>
                          <m:sup>
                            <m:r>
                              <a:rPr lang="en-US" altLang="zh-CN" sz="1800" i="1"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1</m:t>
                            </m:r>
                          </m:sup>
                        </m:sSup>
                        <m:r>
                          <a:rPr lang="en-US" altLang="zh-CN" sz="1800" i="1" kern="100">
                            <a:solidFill>
                              <a:srgbClr val="0070C0"/>
                            </a:solidFill>
                            <a:effectLst/>
                            <a:latin typeface="Cambria Math" panose="02040503050406030204" pitchFamily="18" charset="0"/>
                            <a:ea typeface="宋体" pitchFamily="2" charset="-122"/>
                          </a:rPr>
                          <m:t>𝑥𝑎</m:t>
                        </m:r>
                      </m:e>
                    </m:d>
                    <m:r>
                      <a:rPr lang="en-US" altLang="zh-CN" sz="1800" i="1"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𝑎</m:t>
                    </m:r>
                    <m:sSup>
                      <m:sSupPr>
                        <m:ctrlPr>
                          <a:rPr lang="zh-CN" altLang="zh-CN" sz="1800" i="1" kern="100">
                            <a:solidFill>
                              <a:srgbClr val="0070C0"/>
                            </a:solidFill>
                            <a:effectLst/>
                            <a:latin typeface="Cambria Math" panose="02040503050406030204" pitchFamily="18" charset="0"/>
                            <a:ea typeface="Cambria Math" panose="02040503050406030204" pitchFamily="18" charset="0"/>
                          </a:rPr>
                        </m:ctrlPr>
                      </m:sSupPr>
                      <m:e>
                        <m:r>
                          <a:rPr lang="en-US" altLang="zh-CN" sz="1800" i="1" kern="100">
                            <a:solidFill>
                              <a:srgbClr val="0070C0"/>
                            </a:solidFill>
                            <a:effectLst/>
                            <a:latin typeface="Cambria Math" panose="02040503050406030204" pitchFamily="18" charset="0"/>
                            <a:ea typeface="宋体" pitchFamily="2" charset="-122"/>
                          </a:rPr>
                          <m:t>𝑎</m:t>
                        </m:r>
                      </m:e>
                      <m:sup>
                        <m:r>
                          <a:rPr lang="en-US" altLang="zh-CN" sz="1800" i="1"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1</m:t>
                        </m:r>
                      </m:sup>
                    </m:sSup>
                    <m:r>
                      <a:rPr lang="en-US" altLang="zh-CN" sz="1800" i="1" kern="100">
                        <a:solidFill>
                          <a:srgbClr val="0070C0"/>
                        </a:solidFill>
                        <a:effectLst/>
                        <a:latin typeface="Cambria Math" panose="02040503050406030204" pitchFamily="18" charset="0"/>
                        <a:ea typeface="宋体" pitchFamily="2" charset="-122"/>
                      </a:rPr>
                      <m:t>𝑥𝑎</m:t>
                    </m:r>
                    <m:sSup>
                      <m:sSupPr>
                        <m:ctrlPr>
                          <a:rPr lang="zh-CN" altLang="zh-CN" sz="1800" i="1" kern="100">
                            <a:solidFill>
                              <a:srgbClr val="0070C0"/>
                            </a:solidFill>
                            <a:effectLst/>
                            <a:latin typeface="Cambria Math" panose="02040503050406030204" pitchFamily="18" charset="0"/>
                            <a:ea typeface="Cambria Math" panose="02040503050406030204" pitchFamily="18" charset="0"/>
                          </a:rPr>
                        </m:ctrlPr>
                      </m:sSupPr>
                      <m:e>
                        <m:r>
                          <a:rPr lang="en-US" altLang="zh-CN" sz="1800" i="1" kern="100">
                            <a:solidFill>
                              <a:srgbClr val="0070C0"/>
                            </a:solidFill>
                            <a:effectLst/>
                            <a:latin typeface="Cambria Math" panose="02040503050406030204" pitchFamily="18" charset="0"/>
                            <a:ea typeface="宋体" pitchFamily="2" charset="-122"/>
                          </a:rPr>
                          <m:t>𝑎</m:t>
                        </m:r>
                      </m:e>
                      <m:sup>
                        <m:r>
                          <a:rPr lang="en-US" altLang="zh-CN" sz="1800" i="1"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1</m:t>
                        </m:r>
                      </m:sup>
                    </m:sSup>
                    <m:r>
                      <a:rPr lang="en-US" altLang="zh-CN" sz="1800" i="1"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𝑥</m:t>
                    </m:r>
                    <m:r>
                      <a:rPr lang="en-US" altLang="zh-CN" sz="1800" i="1" kern="100">
                        <a:solidFill>
                          <a:srgbClr val="0070C0"/>
                        </a:solidFill>
                        <a:effectLst/>
                        <a:latin typeface="Cambria Math" panose="02040503050406030204" pitchFamily="18" charset="0"/>
                        <a:ea typeface="宋体" pitchFamily="2" charset="-122"/>
                      </a:rPr>
                      <m:t>.</m:t>
                    </m:r>
                  </m:oMath>
                </a14:m>
                <a:endParaRPr lang="zh-CN" altLang="zh-CN" sz="1800" kern="100" dirty="0">
                  <a:effectLst/>
                  <a:latin typeface="Times New Roman" panose="02020603050405020304" pitchFamily="18" charset="0"/>
                  <a:ea typeface="宋体" pitchFamily="2" charset="-122"/>
                </a:endParaRPr>
              </a:p>
              <a:p>
                <a:pPr algn="just"/>
                <a14:m>
                  <m:oMath xmlns:m="http://schemas.openxmlformats.org/officeDocument/2006/math">
                    <m:r>
                      <a:rPr lang="en-US" altLang="zh-CN" sz="1800" i="1" kern="100">
                        <a:solidFill>
                          <a:srgbClr val="0070C0"/>
                        </a:solidFill>
                        <a:effectLst/>
                        <a:latin typeface="Cambria Math" panose="02040503050406030204" pitchFamily="18" charset="0"/>
                        <a:ea typeface="宋体" pitchFamily="2" charset="-122"/>
                      </a:rPr>
                      <m:t>𝑠𝑜</m:t>
                    </m:r>
                    <m:r>
                      <a:rPr lang="en-US" altLang="zh-CN" sz="1800" i="1" kern="100">
                        <a:solidFill>
                          <a:srgbClr val="0070C0"/>
                        </a:solidFill>
                        <a:effectLst/>
                        <a:latin typeface="Cambria Math" panose="02040503050406030204" pitchFamily="18" charset="0"/>
                        <a:ea typeface="宋体" pitchFamily="2" charset="-122"/>
                      </a:rPr>
                      <m:t> </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 </m:t>
                        </m:r>
                        <m:r>
                          <a:rPr lang="en-US" altLang="zh-CN" sz="1800" i="1" kern="100">
                            <a:solidFill>
                              <a:srgbClr val="0070C0"/>
                            </a:solidFill>
                            <a:effectLst/>
                            <a:latin typeface="Cambria Math" panose="02040503050406030204" pitchFamily="18" charset="0"/>
                            <a:ea typeface="宋体" pitchFamily="2" charset="-122"/>
                          </a:rPr>
                          <m:t>𝑓</m:t>
                        </m:r>
                      </m:e>
                      <m:sub>
                        <m:r>
                          <a:rPr lang="en-US" altLang="zh-CN" sz="1800" i="1" kern="100">
                            <a:solidFill>
                              <a:srgbClr val="0070C0"/>
                            </a:solidFill>
                            <a:effectLst/>
                            <a:latin typeface="Cambria Math" panose="02040503050406030204" pitchFamily="18" charset="0"/>
                            <a:ea typeface="宋体" pitchFamily="2" charset="-122"/>
                          </a:rPr>
                          <m:t>𝑎</m:t>
                        </m:r>
                      </m:sub>
                    </m:sSub>
                    <m:r>
                      <a:rPr lang="en-US" altLang="zh-CN" sz="1800" i="1" kern="100">
                        <a:solidFill>
                          <a:srgbClr val="0070C0"/>
                        </a:solidFill>
                        <a:effectLst/>
                        <a:latin typeface="Cambria Math" panose="02040503050406030204" pitchFamily="18" charset="0"/>
                        <a:ea typeface="宋体" pitchFamily="2" charset="-122"/>
                      </a:rPr>
                      <m:t> </m:t>
                    </m:r>
                    <m:r>
                      <a:rPr lang="en-US" altLang="zh-CN" sz="1800" i="1" kern="100">
                        <a:solidFill>
                          <a:srgbClr val="0070C0"/>
                        </a:solidFill>
                        <a:effectLst/>
                        <a:latin typeface="Cambria Math" panose="02040503050406030204" pitchFamily="18" charset="0"/>
                        <a:ea typeface="宋体" pitchFamily="2" charset="-122"/>
                      </a:rPr>
                      <m:t>𝑖𝑠</m:t>
                    </m:r>
                    <m:r>
                      <a:rPr lang="en-US" altLang="zh-CN" sz="1800" i="1" kern="100">
                        <a:solidFill>
                          <a:srgbClr val="0070C0"/>
                        </a:solidFill>
                        <a:effectLst/>
                        <a:latin typeface="Cambria Math" panose="02040503050406030204" pitchFamily="18" charset="0"/>
                        <a:ea typeface="宋体" pitchFamily="2" charset="-122"/>
                      </a:rPr>
                      <m:t> </m:t>
                    </m:r>
                    <m:r>
                      <a:rPr lang="en-US" altLang="zh-CN" sz="1800" i="1" kern="100">
                        <a:solidFill>
                          <a:srgbClr val="0070C0"/>
                        </a:solidFill>
                        <a:effectLst/>
                        <a:latin typeface="Cambria Math" panose="02040503050406030204" pitchFamily="18" charset="0"/>
                        <a:ea typeface="宋体" pitchFamily="2" charset="-122"/>
                      </a:rPr>
                      <m:t>𝑜𝑛𝑡𝑜</m:t>
                    </m:r>
                    <m:r>
                      <a:rPr lang="en-US" altLang="zh-CN" sz="1800" i="1" kern="100">
                        <a:solidFill>
                          <a:srgbClr val="0070C0"/>
                        </a:solidFill>
                        <a:effectLst/>
                        <a:latin typeface="Cambria Math" panose="02040503050406030204" pitchFamily="18" charset="0"/>
                        <a:ea typeface="宋体" pitchFamily="2" charset="-122"/>
                      </a:rPr>
                      <m:t>. </m:t>
                    </m:r>
                  </m:oMath>
                </a14:m>
                <a:r>
                  <a:rPr lang="zh-CN" altLang="zh-CN" sz="1800" kern="100" dirty="0">
                    <a:solidFill>
                      <a:srgbClr val="0070C0"/>
                    </a:solidFill>
                    <a:effectLst/>
                    <a:latin typeface="Times New Roman" panose="02020603050405020304" pitchFamily="18" charset="0"/>
                    <a:ea typeface="宋体" pitchFamily="2" charset="-122"/>
                  </a:rPr>
                  <a:t>（</a:t>
                </a:r>
                <a:r>
                  <a:rPr lang="en-US" altLang="zh-CN" sz="1800" kern="100" dirty="0">
                    <a:solidFill>
                      <a:srgbClr val="0070C0"/>
                    </a:solidFill>
                    <a:effectLst/>
                    <a:latin typeface="Times New Roman" panose="02020603050405020304" pitchFamily="18" charset="0"/>
                    <a:ea typeface="宋体" pitchFamily="2" charset="-122"/>
                  </a:rPr>
                  <a:t>4</a:t>
                </a:r>
                <a:r>
                  <a:rPr lang="zh-CN" altLang="zh-CN" sz="1800" kern="100" dirty="0">
                    <a:solidFill>
                      <a:srgbClr val="0070C0"/>
                    </a:solidFill>
                    <a:effectLst/>
                    <a:latin typeface="Times New Roman" panose="02020603050405020304" pitchFamily="18" charset="0"/>
                    <a:ea typeface="宋体" pitchFamily="2" charset="-122"/>
                  </a:rPr>
                  <a:t>分）</a:t>
                </a:r>
                <a:endParaRPr lang="zh-CN" altLang="zh-CN" sz="1800" kern="100" dirty="0">
                  <a:effectLst/>
                  <a:latin typeface="Times New Roman" panose="02020603050405020304" pitchFamily="18" charset="0"/>
                  <a:ea typeface="宋体" pitchFamily="2" charset="-122"/>
                </a:endParaRPr>
              </a:p>
              <a:p>
                <a:pPr algn="just"/>
                <a14:m>
                  <m:oMath xmlns:m="http://schemas.openxmlformats.org/officeDocument/2006/math">
                    <m:r>
                      <a:rPr lang="en-US" altLang="zh-CN" sz="1800" i="1" kern="100">
                        <a:solidFill>
                          <a:srgbClr val="0070C0"/>
                        </a:solidFill>
                        <a:effectLst/>
                        <a:latin typeface="Cambria Math" panose="02040503050406030204" pitchFamily="18" charset="0"/>
                        <a:ea typeface="宋体" pitchFamily="2" charset="-122"/>
                      </a:rPr>
                      <m:t>𝑆𝑢𝑝𝑝𝑜𝑠𝑒</m:t>
                    </m:r>
                    <m:r>
                      <a:rPr lang="en-US" altLang="zh-CN" sz="1800" i="1" kern="100">
                        <a:solidFill>
                          <a:srgbClr val="0070C0"/>
                        </a:solidFill>
                        <a:effectLst/>
                        <a:latin typeface="Cambria Math" panose="02040503050406030204" pitchFamily="18" charset="0"/>
                        <a:ea typeface="宋体" pitchFamily="2" charset="-122"/>
                      </a:rPr>
                      <m:t> </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 </m:t>
                        </m:r>
                        <m:r>
                          <a:rPr lang="en-US" altLang="zh-CN" sz="1800" i="1" kern="100">
                            <a:solidFill>
                              <a:srgbClr val="0070C0"/>
                            </a:solidFill>
                            <a:effectLst/>
                            <a:latin typeface="Cambria Math" panose="02040503050406030204" pitchFamily="18" charset="0"/>
                            <a:ea typeface="宋体" pitchFamily="2" charset="-122"/>
                          </a:rPr>
                          <m:t>𝑓</m:t>
                        </m:r>
                      </m:e>
                      <m:sub>
                        <m:r>
                          <a:rPr lang="en-US" altLang="zh-CN" sz="1800" i="1" kern="100">
                            <a:solidFill>
                              <a:srgbClr val="0070C0"/>
                            </a:solidFill>
                            <a:effectLst/>
                            <a:latin typeface="Cambria Math" panose="02040503050406030204" pitchFamily="18" charset="0"/>
                            <a:ea typeface="宋体" pitchFamily="2" charset="-122"/>
                          </a:rPr>
                          <m:t>𝑎</m:t>
                        </m:r>
                      </m:sub>
                    </m:sSub>
                    <m:d>
                      <m:dPr>
                        <m:ctrlPr>
                          <a:rPr lang="zh-CN" altLang="zh-CN" sz="1800" i="1" kern="100">
                            <a:solidFill>
                              <a:srgbClr val="0070C0"/>
                            </a:solidFill>
                            <a:effectLst/>
                            <a:latin typeface="Cambria Math" panose="02040503050406030204" pitchFamily="18" charset="0"/>
                            <a:ea typeface="Cambria Math" panose="02040503050406030204" pitchFamily="18" charset="0"/>
                          </a:rPr>
                        </m:ctrlPr>
                      </m:dPr>
                      <m:e>
                        <m:r>
                          <a:rPr lang="en-US" altLang="zh-CN" sz="1800" i="1" kern="100">
                            <a:solidFill>
                              <a:srgbClr val="0070C0"/>
                            </a:solidFill>
                            <a:effectLst/>
                            <a:latin typeface="Cambria Math" panose="02040503050406030204" pitchFamily="18" charset="0"/>
                            <a:ea typeface="宋体" pitchFamily="2" charset="-122"/>
                          </a:rPr>
                          <m:t>𝑥</m:t>
                        </m:r>
                      </m:e>
                    </m:d>
                    <m:r>
                      <a:rPr lang="en-US" altLang="zh-CN" sz="1800" i="1" kern="100">
                        <a:solidFill>
                          <a:srgbClr val="0070C0"/>
                        </a:solidFill>
                        <a:effectLst/>
                        <a:latin typeface="Cambria Math" panose="02040503050406030204" pitchFamily="18" charset="0"/>
                        <a:ea typeface="宋体" pitchFamily="2" charset="-122"/>
                      </a:rPr>
                      <m:t>=</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 </m:t>
                        </m:r>
                        <m:r>
                          <a:rPr lang="en-US" altLang="zh-CN" sz="1800" i="1" kern="100">
                            <a:solidFill>
                              <a:srgbClr val="0070C0"/>
                            </a:solidFill>
                            <a:effectLst/>
                            <a:latin typeface="Cambria Math" panose="02040503050406030204" pitchFamily="18" charset="0"/>
                            <a:ea typeface="宋体" pitchFamily="2" charset="-122"/>
                          </a:rPr>
                          <m:t>𝑓</m:t>
                        </m:r>
                      </m:e>
                      <m:sub>
                        <m:r>
                          <a:rPr lang="en-US" altLang="zh-CN" sz="1800" i="1" kern="100">
                            <a:solidFill>
                              <a:srgbClr val="0070C0"/>
                            </a:solidFill>
                            <a:effectLst/>
                            <a:latin typeface="Cambria Math" panose="02040503050406030204" pitchFamily="18" charset="0"/>
                            <a:ea typeface="宋体" pitchFamily="2" charset="-122"/>
                          </a:rPr>
                          <m:t>𝑎</m:t>
                        </m:r>
                      </m:sub>
                    </m:sSub>
                    <m:d>
                      <m:dPr>
                        <m:ctrlPr>
                          <a:rPr lang="zh-CN" altLang="zh-CN" sz="1800" i="1" kern="100">
                            <a:solidFill>
                              <a:srgbClr val="0070C0"/>
                            </a:solidFill>
                            <a:effectLst/>
                            <a:latin typeface="Cambria Math" panose="02040503050406030204" pitchFamily="18" charset="0"/>
                            <a:ea typeface="Cambria Math" panose="02040503050406030204" pitchFamily="18" charset="0"/>
                          </a:rPr>
                        </m:ctrlPr>
                      </m:dPr>
                      <m:e>
                        <m:r>
                          <a:rPr lang="en-US" altLang="zh-CN" sz="1800" i="1" kern="100">
                            <a:solidFill>
                              <a:srgbClr val="0070C0"/>
                            </a:solidFill>
                            <a:effectLst/>
                            <a:latin typeface="Cambria Math" panose="02040503050406030204" pitchFamily="18" charset="0"/>
                            <a:ea typeface="宋体" pitchFamily="2" charset="-122"/>
                          </a:rPr>
                          <m:t>𝑦</m:t>
                        </m:r>
                      </m:e>
                    </m:d>
                    <m:r>
                      <a:rPr lang="en-US" altLang="zh-CN" sz="1800" i="1"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𝑡ℎ𝑒𝑛</m:t>
                    </m:r>
                    <m:r>
                      <a:rPr lang="en-US" altLang="zh-CN" sz="1800" i="1" kern="100">
                        <a:solidFill>
                          <a:srgbClr val="0070C0"/>
                        </a:solidFill>
                        <a:effectLst/>
                        <a:latin typeface="Cambria Math" panose="02040503050406030204" pitchFamily="18" charset="0"/>
                        <a:ea typeface="宋体" pitchFamily="2" charset="-122"/>
                      </a:rPr>
                      <m:t> </m:t>
                    </m:r>
                    <m:r>
                      <a:rPr lang="en-US" altLang="zh-CN" sz="1800" i="1" kern="100">
                        <a:solidFill>
                          <a:srgbClr val="0070C0"/>
                        </a:solidFill>
                        <a:effectLst/>
                        <a:latin typeface="Cambria Math" panose="02040503050406030204" pitchFamily="18" charset="0"/>
                        <a:ea typeface="宋体" pitchFamily="2" charset="-122"/>
                      </a:rPr>
                      <m:t>𝑎𝑥</m:t>
                    </m:r>
                    <m:sSup>
                      <m:sSupPr>
                        <m:ctrlPr>
                          <a:rPr lang="zh-CN" altLang="zh-CN" sz="1800" i="1" kern="100">
                            <a:solidFill>
                              <a:srgbClr val="0070C0"/>
                            </a:solidFill>
                            <a:effectLst/>
                            <a:latin typeface="Cambria Math" panose="02040503050406030204" pitchFamily="18" charset="0"/>
                            <a:ea typeface="Cambria Math" panose="02040503050406030204" pitchFamily="18" charset="0"/>
                          </a:rPr>
                        </m:ctrlPr>
                      </m:sSupPr>
                      <m:e>
                        <m:r>
                          <a:rPr lang="en-US" altLang="zh-CN" sz="1800" i="1" kern="100">
                            <a:solidFill>
                              <a:srgbClr val="0070C0"/>
                            </a:solidFill>
                            <a:effectLst/>
                            <a:latin typeface="Cambria Math" panose="02040503050406030204" pitchFamily="18" charset="0"/>
                            <a:ea typeface="宋体" pitchFamily="2" charset="-122"/>
                          </a:rPr>
                          <m:t>𝑎</m:t>
                        </m:r>
                      </m:e>
                      <m:sup>
                        <m:r>
                          <a:rPr lang="en-US" altLang="zh-CN" sz="1800" i="1"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1</m:t>
                        </m:r>
                      </m:sup>
                    </m:sSup>
                    <m:r>
                      <a:rPr lang="en-US" altLang="zh-CN" sz="1800" i="1"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𝑎𝑦</m:t>
                    </m:r>
                    <m:sSup>
                      <m:sSupPr>
                        <m:ctrlPr>
                          <a:rPr lang="zh-CN" altLang="zh-CN" sz="1800" i="1" kern="100">
                            <a:solidFill>
                              <a:srgbClr val="0070C0"/>
                            </a:solidFill>
                            <a:effectLst/>
                            <a:latin typeface="Cambria Math" panose="02040503050406030204" pitchFamily="18" charset="0"/>
                            <a:ea typeface="Cambria Math" panose="02040503050406030204" pitchFamily="18" charset="0"/>
                          </a:rPr>
                        </m:ctrlPr>
                      </m:sSupPr>
                      <m:e>
                        <m:r>
                          <a:rPr lang="en-US" altLang="zh-CN" sz="1800" i="1" kern="100">
                            <a:solidFill>
                              <a:srgbClr val="0070C0"/>
                            </a:solidFill>
                            <a:effectLst/>
                            <a:latin typeface="Cambria Math" panose="02040503050406030204" pitchFamily="18" charset="0"/>
                            <a:ea typeface="宋体" pitchFamily="2" charset="-122"/>
                          </a:rPr>
                          <m:t>𝑎</m:t>
                        </m:r>
                      </m:e>
                      <m:sup>
                        <m:r>
                          <a:rPr lang="en-US" altLang="zh-CN" sz="1800" i="1"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1</m:t>
                        </m:r>
                      </m:sup>
                    </m:sSup>
                    <m:r>
                      <a:rPr lang="en-US" altLang="zh-CN" sz="1800" i="1" kern="100">
                        <a:solidFill>
                          <a:srgbClr val="0070C0"/>
                        </a:solidFill>
                        <a:effectLst/>
                        <a:latin typeface="Cambria Math" panose="02040503050406030204" pitchFamily="18" charset="0"/>
                        <a:ea typeface="宋体" pitchFamily="2" charset="-122"/>
                      </a:rPr>
                      <m:t>.</m:t>
                    </m:r>
                  </m:oMath>
                </a14:m>
                <a:endParaRPr lang="zh-CN" altLang="zh-CN" sz="1800" kern="100" dirty="0">
                  <a:effectLst/>
                  <a:latin typeface="Times New Roman" panose="02020603050405020304" pitchFamily="18" charset="0"/>
                  <a:ea typeface="宋体" pitchFamily="2" charset="-122"/>
                </a:endParaRPr>
              </a:p>
              <a:p>
                <a:pPr algn="just"/>
                <a14:m>
                  <m:oMath xmlns:m="http://schemas.openxmlformats.org/officeDocument/2006/math">
                    <m:r>
                      <a:rPr lang="en-US" altLang="zh-CN" sz="1800" i="1" kern="100">
                        <a:solidFill>
                          <a:srgbClr val="0070C0"/>
                        </a:solidFill>
                        <a:effectLst/>
                        <a:latin typeface="Cambria Math" panose="02040503050406030204" pitchFamily="18" charset="0"/>
                        <a:ea typeface="宋体" pitchFamily="2" charset="-122"/>
                      </a:rPr>
                      <m:t>𝑁𝑜𝑤</m:t>
                    </m:r>
                    <m:r>
                      <a:rPr lang="en-US" altLang="zh-CN" sz="1800" i="1" kern="100">
                        <a:solidFill>
                          <a:srgbClr val="0070C0"/>
                        </a:solidFill>
                        <a:effectLst/>
                        <a:latin typeface="Cambria Math" panose="02040503050406030204" pitchFamily="18" charset="0"/>
                        <a:ea typeface="宋体" pitchFamily="2" charset="-122"/>
                      </a:rPr>
                      <m:t> </m:t>
                    </m:r>
                    <m:sSup>
                      <m:sSupPr>
                        <m:ctrlPr>
                          <a:rPr lang="zh-CN" altLang="zh-CN" sz="1800" i="1" kern="100">
                            <a:solidFill>
                              <a:srgbClr val="0070C0"/>
                            </a:solidFill>
                            <a:effectLst/>
                            <a:latin typeface="Cambria Math" panose="02040503050406030204" pitchFamily="18" charset="0"/>
                            <a:ea typeface="Cambria Math" panose="02040503050406030204" pitchFamily="18" charset="0"/>
                          </a:rPr>
                        </m:ctrlPr>
                      </m:sSupPr>
                      <m:e>
                        <m:r>
                          <a:rPr lang="en-US" altLang="zh-CN" sz="1800" i="1" kern="100">
                            <a:solidFill>
                              <a:srgbClr val="0070C0"/>
                            </a:solidFill>
                            <a:effectLst/>
                            <a:latin typeface="Cambria Math" panose="02040503050406030204" pitchFamily="18" charset="0"/>
                            <a:ea typeface="宋体" pitchFamily="2" charset="-122"/>
                          </a:rPr>
                          <m:t>𝑎</m:t>
                        </m:r>
                      </m:e>
                      <m:sup>
                        <m:r>
                          <a:rPr lang="en-US" altLang="zh-CN" sz="1800" i="1"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1</m:t>
                        </m:r>
                      </m:sup>
                    </m:sSup>
                    <m:d>
                      <m:dPr>
                        <m:ctrlPr>
                          <a:rPr lang="zh-CN" altLang="zh-CN" sz="1800" i="1" kern="100">
                            <a:solidFill>
                              <a:srgbClr val="0070C0"/>
                            </a:solidFill>
                            <a:effectLst/>
                            <a:latin typeface="Cambria Math" panose="02040503050406030204" pitchFamily="18" charset="0"/>
                            <a:ea typeface="Cambria Math" panose="02040503050406030204" pitchFamily="18" charset="0"/>
                          </a:rPr>
                        </m:ctrlPr>
                      </m:dPr>
                      <m:e>
                        <m:r>
                          <a:rPr lang="en-US" altLang="zh-CN" sz="1800" i="1" kern="100">
                            <a:solidFill>
                              <a:srgbClr val="0070C0"/>
                            </a:solidFill>
                            <a:effectLst/>
                            <a:latin typeface="Cambria Math" panose="02040503050406030204" pitchFamily="18" charset="0"/>
                            <a:ea typeface="宋体" pitchFamily="2" charset="-122"/>
                          </a:rPr>
                          <m:t>𝑎𝑥</m:t>
                        </m:r>
                        <m:sSup>
                          <m:sSupPr>
                            <m:ctrlPr>
                              <a:rPr lang="zh-CN" altLang="zh-CN" sz="1800" i="1" kern="100">
                                <a:solidFill>
                                  <a:srgbClr val="0070C0"/>
                                </a:solidFill>
                                <a:effectLst/>
                                <a:latin typeface="Cambria Math" panose="02040503050406030204" pitchFamily="18" charset="0"/>
                                <a:ea typeface="Cambria Math" panose="02040503050406030204" pitchFamily="18" charset="0"/>
                              </a:rPr>
                            </m:ctrlPr>
                          </m:sSupPr>
                          <m:e>
                            <m:r>
                              <a:rPr lang="en-US" altLang="zh-CN" sz="1800" i="1" kern="100">
                                <a:solidFill>
                                  <a:srgbClr val="0070C0"/>
                                </a:solidFill>
                                <a:effectLst/>
                                <a:latin typeface="Cambria Math" panose="02040503050406030204" pitchFamily="18" charset="0"/>
                                <a:ea typeface="宋体" pitchFamily="2" charset="-122"/>
                              </a:rPr>
                              <m:t>𝑎</m:t>
                            </m:r>
                          </m:e>
                          <m:sup>
                            <m:r>
                              <a:rPr lang="en-US" altLang="zh-CN" sz="1800" i="1"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1</m:t>
                            </m:r>
                          </m:sup>
                        </m:sSup>
                      </m:e>
                    </m:d>
                    <m:r>
                      <a:rPr lang="en-US" altLang="zh-CN" sz="1800" i="1" kern="100">
                        <a:solidFill>
                          <a:srgbClr val="0070C0"/>
                        </a:solidFill>
                        <a:effectLst/>
                        <a:latin typeface="Cambria Math" panose="02040503050406030204" pitchFamily="18" charset="0"/>
                        <a:ea typeface="宋体" pitchFamily="2" charset="-122"/>
                      </a:rPr>
                      <m:t>𝑎</m:t>
                    </m:r>
                    <m:r>
                      <a:rPr lang="en-US" altLang="zh-CN" sz="1800" i="1" kern="100">
                        <a:solidFill>
                          <a:srgbClr val="0070C0"/>
                        </a:solidFill>
                        <a:effectLst/>
                        <a:latin typeface="Cambria Math" panose="02040503050406030204" pitchFamily="18" charset="0"/>
                        <a:ea typeface="宋体" pitchFamily="2" charset="-122"/>
                      </a:rPr>
                      <m:t>=</m:t>
                    </m:r>
                    <m:sSup>
                      <m:sSupPr>
                        <m:ctrlPr>
                          <a:rPr lang="zh-CN" altLang="zh-CN" sz="1800" i="1" kern="100">
                            <a:solidFill>
                              <a:srgbClr val="0070C0"/>
                            </a:solidFill>
                            <a:effectLst/>
                            <a:latin typeface="Cambria Math" panose="02040503050406030204" pitchFamily="18" charset="0"/>
                            <a:ea typeface="Cambria Math" panose="02040503050406030204" pitchFamily="18" charset="0"/>
                          </a:rPr>
                        </m:ctrlPr>
                      </m:sSupPr>
                      <m:e>
                        <m:r>
                          <a:rPr lang="en-US" altLang="zh-CN" sz="1800" i="1" kern="100">
                            <a:solidFill>
                              <a:srgbClr val="0070C0"/>
                            </a:solidFill>
                            <a:effectLst/>
                            <a:latin typeface="Cambria Math" panose="02040503050406030204" pitchFamily="18" charset="0"/>
                            <a:ea typeface="宋体" pitchFamily="2" charset="-122"/>
                          </a:rPr>
                          <m:t>𝑎</m:t>
                        </m:r>
                      </m:e>
                      <m:sup>
                        <m:r>
                          <a:rPr lang="en-US" altLang="zh-CN" sz="1800" i="1"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1</m:t>
                        </m:r>
                      </m:sup>
                    </m:sSup>
                    <m:d>
                      <m:dPr>
                        <m:ctrlPr>
                          <a:rPr lang="zh-CN" altLang="zh-CN" sz="1800" i="1" kern="100">
                            <a:solidFill>
                              <a:srgbClr val="0070C0"/>
                            </a:solidFill>
                            <a:effectLst/>
                            <a:latin typeface="Cambria Math" panose="02040503050406030204" pitchFamily="18" charset="0"/>
                            <a:ea typeface="Cambria Math" panose="02040503050406030204" pitchFamily="18" charset="0"/>
                          </a:rPr>
                        </m:ctrlPr>
                      </m:dPr>
                      <m:e>
                        <m:r>
                          <a:rPr lang="en-US" altLang="zh-CN" sz="1800" i="1" kern="100">
                            <a:solidFill>
                              <a:srgbClr val="0070C0"/>
                            </a:solidFill>
                            <a:effectLst/>
                            <a:latin typeface="Cambria Math" panose="02040503050406030204" pitchFamily="18" charset="0"/>
                            <a:ea typeface="宋体" pitchFamily="2" charset="-122"/>
                          </a:rPr>
                          <m:t>𝑎𝑦</m:t>
                        </m:r>
                        <m:sSup>
                          <m:sSupPr>
                            <m:ctrlPr>
                              <a:rPr lang="zh-CN" altLang="zh-CN" sz="1800" i="1" kern="100">
                                <a:solidFill>
                                  <a:srgbClr val="0070C0"/>
                                </a:solidFill>
                                <a:effectLst/>
                                <a:latin typeface="Cambria Math" panose="02040503050406030204" pitchFamily="18" charset="0"/>
                                <a:ea typeface="Cambria Math" panose="02040503050406030204" pitchFamily="18" charset="0"/>
                              </a:rPr>
                            </m:ctrlPr>
                          </m:sSupPr>
                          <m:e>
                            <m:r>
                              <a:rPr lang="en-US" altLang="zh-CN" sz="1800" i="1" kern="100">
                                <a:solidFill>
                                  <a:srgbClr val="0070C0"/>
                                </a:solidFill>
                                <a:effectLst/>
                                <a:latin typeface="Cambria Math" panose="02040503050406030204" pitchFamily="18" charset="0"/>
                                <a:ea typeface="宋体" pitchFamily="2" charset="-122"/>
                              </a:rPr>
                              <m:t>𝑎</m:t>
                            </m:r>
                          </m:e>
                          <m:sup>
                            <m:r>
                              <a:rPr lang="en-US" altLang="zh-CN" sz="1800" i="1"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1</m:t>
                            </m:r>
                          </m:sup>
                        </m:sSup>
                      </m:e>
                    </m:d>
                    <m:r>
                      <a:rPr lang="en-US" altLang="zh-CN" sz="1800" i="1" kern="100">
                        <a:solidFill>
                          <a:srgbClr val="0070C0"/>
                        </a:solidFill>
                        <a:effectLst/>
                        <a:latin typeface="Cambria Math" panose="02040503050406030204" pitchFamily="18" charset="0"/>
                        <a:ea typeface="宋体" pitchFamily="2" charset="-122"/>
                      </a:rPr>
                      <m:t>𝑎</m:t>
                    </m:r>
                    <m:r>
                      <a:rPr lang="en-US" altLang="zh-CN" sz="1800" i="1" kern="100">
                        <a:solidFill>
                          <a:srgbClr val="0070C0"/>
                        </a:solidFill>
                        <a:effectLst/>
                        <a:latin typeface="Cambria Math" panose="02040503050406030204" pitchFamily="18" charset="0"/>
                        <a:ea typeface="宋体" pitchFamily="2" charset="-122"/>
                      </a:rPr>
                      <m:t> </m:t>
                    </m:r>
                    <m:r>
                      <a:rPr lang="en-US" altLang="zh-CN" sz="1800" i="1" kern="100">
                        <a:solidFill>
                          <a:srgbClr val="0070C0"/>
                        </a:solidFill>
                        <a:effectLst/>
                        <a:latin typeface="Cambria Math" panose="02040503050406030204" pitchFamily="18" charset="0"/>
                        <a:ea typeface="宋体" pitchFamily="2" charset="-122"/>
                      </a:rPr>
                      <m:t>𝑎𝑛𝑑</m:t>
                    </m:r>
                    <m:r>
                      <a:rPr lang="en-US" altLang="zh-CN" sz="1800" i="1" kern="100">
                        <a:solidFill>
                          <a:srgbClr val="0070C0"/>
                        </a:solidFill>
                        <a:effectLst/>
                        <a:latin typeface="Cambria Math" panose="02040503050406030204" pitchFamily="18" charset="0"/>
                        <a:ea typeface="宋体" pitchFamily="2" charset="-122"/>
                      </a:rPr>
                      <m:t> </m:t>
                    </m:r>
                    <m:r>
                      <a:rPr lang="en-US" altLang="zh-CN" sz="1800" i="1" kern="100">
                        <a:solidFill>
                          <a:srgbClr val="0070C0"/>
                        </a:solidFill>
                        <a:effectLst/>
                        <a:latin typeface="Cambria Math" panose="02040503050406030204" pitchFamily="18" charset="0"/>
                        <a:ea typeface="宋体" pitchFamily="2" charset="-122"/>
                      </a:rPr>
                      <m:t>𝑥</m:t>
                    </m:r>
                    <m:r>
                      <a:rPr lang="en-US" altLang="zh-CN" sz="1800" i="1" kern="100">
                        <a:solidFill>
                          <a:srgbClr val="0070C0"/>
                        </a:solidFill>
                        <a:effectLst/>
                        <a:latin typeface="Cambria Math" panose="02040503050406030204" pitchFamily="18" charset="0"/>
                        <a:ea typeface="宋体" pitchFamily="2" charset="-122"/>
                      </a:rPr>
                      <m:t>=</m:t>
                    </m:r>
                    <m:r>
                      <a:rPr lang="en-US" altLang="zh-CN" sz="1800" i="1" kern="100">
                        <a:solidFill>
                          <a:srgbClr val="0070C0"/>
                        </a:solidFill>
                        <a:effectLst/>
                        <a:latin typeface="Cambria Math" panose="02040503050406030204" pitchFamily="18" charset="0"/>
                        <a:ea typeface="宋体" pitchFamily="2" charset="-122"/>
                      </a:rPr>
                      <m:t>𝑦</m:t>
                    </m:r>
                    <m:r>
                      <a:rPr lang="en-US" altLang="zh-CN" sz="1800" i="1" kern="100">
                        <a:solidFill>
                          <a:srgbClr val="0070C0"/>
                        </a:solidFill>
                        <a:effectLst/>
                        <a:latin typeface="Cambria Math" panose="02040503050406030204" pitchFamily="18" charset="0"/>
                        <a:ea typeface="宋体" pitchFamily="2" charset="-122"/>
                      </a:rPr>
                      <m:t>.</m:t>
                    </m:r>
                  </m:oMath>
                </a14:m>
                <a:endParaRPr lang="zh-CN" altLang="zh-CN" sz="1800" kern="100" dirty="0">
                  <a:effectLst/>
                  <a:latin typeface="Times New Roman" panose="02020603050405020304" pitchFamily="18" charset="0"/>
                  <a:ea typeface="宋体" pitchFamily="2" charset="-122"/>
                </a:endParaRPr>
              </a:p>
              <a:p>
                <a:pPr algn="just"/>
                <a14:m>
                  <m:oMath xmlns:m="http://schemas.openxmlformats.org/officeDocument/2006/math">
                    <m:r>
                      <a:rPr lang="en-US" altLang="zh-CN" sz="1800" i="1" kern="100">
                        <a:solidFill>
                          <a:srgbClr val="0070C0"/>
                        </a:solidFill>
                        <a:effectLst/>
                        <a:latin typeface="Cambria Math" panose="02040503050406030204" pitchFamily="18" charset="0"/>
                        <a:ea typeface="宋体" pitchFamily="2" charset="-122"/>
                      </a:rPr>
                      <m:t>𝑇ℎ𝑢𝑠</m:t>
                    </m:r>
                    <m:r>
                      <a:rPr lang="en-US" altLang="zh-CN" sz="1800" i="1" kern="100">
                        <a:solidFill>
                          <a:srgbClr val="0070C0"/>
                        </a:solidFill>
                        <a:effectLst/>
                        <a:latin typeface="Cambria Math" panose="02040503050406030204" pitchFamily="18" charset="0"/>
                        <a:ea typeface="宋体" pitchFamily="2" charset="-122"/>
                      </a:rPr>
                      <m:t> </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 </m:t>
                        </m:r>
                        <m:r>
                          <a:rPr lang="en-US" altLang="zh-CN" sz="1800" i="1" kern="100">
                            <a:solidFill>
                              <a:srgbClr val="0070C0"/>
                            </a:solidFill>
                            <a:effectLst/>
                            <a:latin typeface="Cambria Math" panose="02040503050406030204" pitchFamily="18" charset="0"/>
                            <a:ea typeface="宋体" pitchFamily="2" charset="-122"/>
                          </a:rPr>
                          <m:t>𝑓</m:t>
                        </m:r>
                      </m:e>
                      <m:sub>
                        <m:r>
                          <a:rPr lang="en-US" altLang="zh-CN" sz="1800" i="1" kern="100">
                            <a:solidFill>
                              <a:srgbClr val="0070C0"/>
                            </a:solidFill>
                            <a:effectLst/>
                            <a:latin typeface="Cambria Math" panose="02040503050406030204" pitchFamily="18" charset="0"/>
                            <a:ea typeface="宋体" pitchFamily="2" charset="-122"/>
                          </a:rPr>
                          <m:t>𝑎</m:t>
                        </m:r>
                      </m:sub>
                    </m:sSub>
                    <m:r>
                      <a:rPr lang="en-US" altLang="zh-CN" sz="1800" i="1" kern="100">
                        <a:solidFill>
                          <a:srgbClr val="0070C0"/>
                        </a:solidFill>
                        <a:effectLst/>
                        <a:latin typeface="Cambria Math" panose="02040503050406030204" pitchFamily="18" charset="0"/>
                        <a:ea typeface="宋体" pitchFamily="2" charset="-122"/>
                      </a:rPr>
                      <m:t> </m:t>
                    </m:r>
                    <m:r>
                      <a:rPr lang="en-US" altLang="zh-CN" sz="1800" i="1" kern="100">
                        <a:solidFill>
                          <a:srgbClr val="0070C0"/>
                        </a:solidFill>
                        <a:effectLst/>
                        <a:latin typeface="Cambria Math" panose="02040503050406030204" pitchFamily="18" charset="0"/>
                        <a:ea typeface="宋体" pitchFamily="2" charset="-122"/>
                      </a:rPr>
                      <m:t>𝑖𝑠</m:t>
                    </m:r>
                    <m:r>
                      <a:rPr lang="en-US" altLang="zh-CN" sz="1800" i="1" kern="100">
                        <a:solidFill>
                          <a:srgbClr val="0070C0"/>
                        </a:solidFill>
                        <a:effectLst/>
                        <a:latin typeface="Cambria Math" panose="02040503050406030204" pitchFamily="18" charset="0"/>
                        <a:ea typeface="宋体" pitchFamily="2" charset="-122"/>
                      </a:rPr>
                      <m:t> </m:t>
                    </m:r>
                    <m:r>
                      <a:rPr lang="en-US" altLang="zh-CN" sz="1800" i="1" kern="100">
                        <a:solidFill>
                          <a:srgbClr val="0070C0"/>
                        </a:solidFill>
                        <a:effectLst/>
                        <a:latin typeface="Cambria Math" panose="02040503050406030204" pitchFamily="18" charset="0"/>
                        <a:ea typeface="宋体" pitchFamily="2" charset="-122"/>
                      </a:rPr>
                      <m:t>𝑜𝑛𝑒</m:t>
                    </m:r>
                    <m:r>
                      <a:rPr lang="en-US" altLang="zh-CN" sz="1800" i="1" kern="100">
                        <a:solidFill>
                          <a:srgbClr val="0070C0"/>
                        </a:solidFill>
                        <a:effectLst/>
                        <a:latin typeface="Cambria Math" panose="02040503050406030204" pitchFamily="18" charset="0"/>
                        <a:ea typeface="宋体" pitchFamily="2" charset="-122"/>
                      </a:rPr>
                      <m:t> </m:t>
                    </m:r>
                    <m:r>
                      <a:rPr lang="en-US" altLang="zh-CN" sz="1800" i="1" kern="100">
                        <a:solidFill>
                          <a:srgbClr val="0070C0"/>
                        </a:solidFill>
                        <a:effectLst/>
                        <a:latin typeface="Cambria Math" panose="02040503050406030204" pitchFamily="18" charset="0"/>
                        <a:ea typeface="宋体" pitchFamily="2" charset="-122"/>
                      </a:rPr>
                      <m:t>𝑡𝑜</m:t>
                    </m:r>
                    <m:r>
                      <a:rPr lang="en-US" altLang="zh-CN" sz="1800" i="1" kern="100">
                        <a:solidFill>
                          <a:srgbClr val="0070C0"/>
                        </a:solidFill>
                        <a:effectLst/>
                        <a:latin typeface="Cambria Math" panose="02040503050406030204" pitchFamily="18" charset="0"/>
                        <a:ea typeface="宋体" pitchFamily="2" charset="-122"/>
                      </a:rPr>
                      <m:t> </m:t>
                    </m:r>
                    <m:r>
                      <a:rPr lang="en-US" altLang="zh-CN" sz="1800" i="1" kern="100">
                        <a:solidFill>
                          <a:srgbClr val="0070C0"/>
                        </a:solidFill>
                        <a:effectLst/>
                        <a:latin typeface="Cambria Math" panose="02040503050406030204" pitchFamily="18" charset="0"/>
                        <a:ea typeface="宋体" pitchFamily="2" charset="-122"/>
                      </a:rPr>
                      <m:t>𝑜𝑛𝑒</m:t>
                    </m:r>
                    <m:r>
                      <a:rPr lang="en-US" altLang="zh-CN" sz="1800" i="1" kern="100">
                        <a:solidFill>
                          <a:srgbClr val="0070C0"/>
                        </a:solidFill>
                        <a:effectLst/>
                        <a:latin typeface="Cambria Math" panose="02040503050406030204" pitchFamily="18" charset="0"/>
                        <a:ea typeface="宋体" pitchFamily="2" charset="-122"/>
                      </a:rPr>
                      <m:t>.</m:t>
                    </m:r>
                  </m:oMath>
                </a14:m>
                <a:r>
                  <a:rPr lang="zh-CN" altLang="zh-CN" sz="1800" kern="100" dirty="0">
                    <a:solidFill>
                      <a:srgbClr val="0070C0"/>
                    </a:solidFill>
                    <a:effectLst/>
                    <a:latin typeface="Times New Roman" panose="02020603050405020304" pitchFamily="18" charset="0"/>
                    <a:ea typeface="宋体" pitchFamily="2" charset="-122"/>
                  </a:rPr>
                  <a:t>（</a:t>
                </a:r>
                <a:r>
                  <a:rPr lang="en-US" altLang="zh-CN" sz="1800" kern="100" dirty="0">
                    <a:solidFill>
                      <a:srgbClr val="0070C0"/>
                    </a:solidFill>
                    <a:effectLst/>
                    <a:latin typeface="Times New Roman" panose="02020603050405020304" pitchFamily="18" charset="0"/>
                    <a:ea typeface="宋体" pitchFamily="2" charset="-122"/>
                  </a:rPr>
                  <a:t>3</a:t>
                </a:r>
                <a:r>
                  <a:rPr lang="zh-CN" altLang="zh-CN" sz="1800" kern="100" dirty="0">
                    <a:solidFill>
                      <a:srgbClr val="0070C0"/>
                    </a:solidFill>
                    <a:effectLst/>
                    <a:latin typeface="Times New Roman" panose="02020603050405020304" pitchFamily="18" charset="0"/>
                    <a:ea typeface="宋体" pitchFamily="2" charset="-122"/>
                  </a:rPr>
                  <a:t>分）</a:t>
                </a:r>
                <a:endParaRPr lang="zh-CN" altLang="zh-CN" sz="1800" kern="100" dirty="0">
                  <a:effectLst/>
                  <a:latin typeface="Times New Roman" panose="02020603050405020304" pitchFamily="18" charset="0"/>
                  <a:ea typeface="宋体" pitchFamily="2" charset="-122"/>
                </a:endParaRPr>
              </a:p>
              <a:p>
                <a:pPr algn="just"/>
                <a14:m>
                  <m:oMath xmlns:m="http://schemas.openxmlformats.org/officeDocument/2006/math">
                    <m:r>
                      <a:rPr lang="en-US" altLang="zh-CN" sz="1800" i="1" kern="100">
                        <a:solidFill>
                          <a:srgbClr val="0070C0"/>
                        </a:solidFill>
                        <a:effectLst/>
                        <a:latin typeface="Cambria Math" panose="02040503050406030204" pitchFamily="18" charset="0"/>
                        <a:ea typeface="宋体" pitchFamily="2" charset="-122"/>
                      </a:rPr>
                      <m:t>𝐻𝑒𝑛𝑐𝑒</m:t>
                    </m:r>
                    <m:r>
                      <a:rPr lang="en-US" altLang="zh-CN" sz="1800" i="1" kern="100">
                        <a:solidFill>
                          <a:srgbClr val="0070C0"/>
                        </a:solidFill>
                        <a:effectLst/>
                        <a:latin typeface="Cambria Math" panose="02040503050406030204" pitchFamily="18" charset="0"/>
                        <a:ea typeface="宋体" pitchFamily="2" charset="-122"/>
                      </a:rPr>
                      <m:t> </m:t>
                    </m:r>
                    <m:sSub>
                      <m:sSubPr>
                        <m:ctrlPr>
                          <a:rPr lang="zh-CN" altLang="zh-CN" sz="1800" i="1" kern="100">
                            <a:solidFill>
                              <a:srgbClr val="0070C0"/>
                            </a:solidFill>
                            <a:effectLst/>
                            <a:latin typeface="Cambria Math" panose="02040503050406030204" pitchFamily="18" charset="0"/>
                            <a:ea typeface="Cambria Math" panose="02040503050406030204" pitchFamily="18" charset="0"/>
                          </a:rPr>
                        </m:ctrlPr>
                      </m:sSubPr>
                      <m:e>
                        <m:r>
                          <a:rPr lang="en-US" altLang="zh-CN" sz="1800" i="1" kern="100">
                            <a:solidFill>
                              <a:srgbClr val="0070C0"/>
                            </a:solidFill>
                            <a:effectLst/>
                            <a:latin typeface="Cambria Math" panose="02040503050406030204" pitchFamily="18" charset="0"/>
                            <a:ea typeface="宋体" pitchFamily="2" charset="-122"/>
                          </a:rPr>
                          <m:t> </m:t>
                        </m:r>
                        <m:r>
                          <a:rPr lang="en-US" altLang="zh-CN" sz="1800" i="1" kern="100">
                            <a:solidFill>
                              <a:srgbClr val="0070C0"/>
                            </a:solidFill>
                            <a:effectLst/>
                            <a:latin typeface="Cambria Math" panose="02040503050406030204" pitchFamily="18" charset="0"/>
                            <a:ea typeface="宋体" pitchFamily="2" charset="-122"/>
                          </a:rPr>
                          <m:t>𝑓</m:t>
                        </m:r>
                      </m:e>
                      <m:sub>
                        <m:r>
                          <a:rPr lang="en-US" altLang="zh-CN" sz="1800" i="1" kern="100">
                            <a:solidFill>
                              <a:srgbClr val="0070C0"/>
                            </a:solidFill>
                            <a:effectLst/>
                            <a:latin typeface="Cambria Math" panose="02040503050406030204" pitchFamily="18" charset="0"/>
                            <a:ea typeface="宋体" pitchFamily="2" charset="-122"/>
                          </a:rPr>
                          <m:t>𝑎</m:t>
                        </m:r>
                      </m:sub>
                    </m:sSub>
                    <m:r>
                      <a:rPr lang="en-US" altLang="zh-CN" sz="1800" i="1" kern="100">
                        <a:solidFill>
                          <a:srgbClr val="0070C0"/>
                        </a:solidFill>
                        <a:effectLst/>
                        <a:latin typeface="Cambria Math" panose="02040503050406030204" pitchFamily="18" charset="0"/>
                        <a:ea typeface="宋体" pitchFamily="2" charset="-122"/>
                      </a:rPr>
                      <m:t> </m:t>
                    </m:r>
                    <m:r>
                      <a:rPr lang="en-US" altLang="zh-CN" sz="1800" i="1" kern="100">
                        <a:solidFill>
                          <a:srgbClr val="0070C0"/>
                        </a:solidFill>
                        <a:effectLst/>
                        <a:latin typeface="Cambria Math" panose="02040503050406030204" pitchFamily="18" charset="0"/>
                        <a:ea typeface="宋体" pitchFamily="2" charset="-122"/>
                      </a:rPr>
                      <m:t>𝑖𝑠</m:t>
                    </m:r>
                    <m:r>
                      <a:rPr lang="en-US" altLang="zh-CN" sz="1800" i="1" kern="100">
                        <a:solidFill>
                          <a:srgbClr val="0070C0"/>
                        </a:solidFill>
                        <a:effectLst/>
                        <a:latin typeface="Cambria Math" panose="02040503050406030204" pitchFamily="18" charset="0"/>
                        <a:ea typeface="宋体" pitchFamily="2" charset="-122"/>
                      </a:rPr>
                      <m:t> </m:t>
                    </m:r>
                    <m:r>
                      <a:rPr lang="en-US" altLang="zh-CN" sz="1800" i="1" kern="100">
                        <a:solidFill>
                          <a:srgbClr val="0070C0"/>
                        </a:solidFill>
                        <a:effectLst/>
                        <a:latin typeface="Cambria Math" panose="02040503050406030204" pitchFamily="18" charset="0"/>
                        <a:ea typeface="宋体" pitchFamily="2" charset="-122"/>
                      </a:rPr>
                      <m:t>𝑎𝑛</m:t>
                    </m:r>
                    <m:r>
                      <a:rPr lang="en-US" altLang="zh-CN" sz="1800" i="1" kern="100">
                        <a:solidFill>
                          <a:srgbClr val="0070C0"/>
                        </a:solidFill>
                        <a:effectLst/>
                        <a:latin typeface="Cambria Math" panose="02040503050406030204" pitchFamily="18" charset="0"/>
                        <a:ea typeface="宋体" pitchFamily="2" charset="-122"/>
                      </a:rPr>
                      <m:t> </m:t>
                    </m:r>
                    <m:r>
                      <a:rPr lang="en-US" altLang="zh-CN" sz="1800" i="1" kern="100">
                        <a:solidFill>
                          <a:srgbClr val="0070C0"/>
                        </a:solidFill>
                        <a:effectLst/>
                        <a:latin typeface="Cambria Math" panose="02040503050406030204" pitchFamily="18" charset="0"/>
                        <a:ea typeface="宋体" pitchFamily="2" charset="-122"/>
                      </a:rPr>
                      <m:t>𝑖𝑠𝑜𝑚𝑜𝑟𝑝ℎ𝑖𝑠𝑚</m:t>
                    </m:r>
                    <m:r>
                      <a:rPr lang="en-US" altLang="zh-CN" sz="1800" i="1" kern="100">
                        <a:solidFill>
                          <a:srgbClr val="0070C0"/>
                        </a:solidFill>
                        <a:effectLst/>
                        <a:latin typeface="Cambria Math" panose="02040503050406030204" pitchFamily="18" charset="0"/>
                        <a:ea typeface="宋体" pitchFamily="2" charset="-122"/>
                      </a:rPr>
                      <m:t>.</m:t>
                    </m:r>
                  </m:oMath>
                </a14:m>
                <a:endParaRPr lang="zh-CN" altLang="zh-CN" sz="1800" kern="100" dirty="0">
                  <a:effectLst/>
                  <a:latin typeface="Times New Roman" panose="02020603050405020304" pitchFamily="18" charset="0"/>
                  <a:ea typeface="宋体" pitchFamily="2" charset="-122"/>
                </a:endParaRPr>
              </a:p>
              <a:p>
                <a:pPr algn="just"/>
                <a:endParaRPr lang="zh-CN" altLang="zh-CN" sz="1800" kern="100" dirty="0">
                  <a:effectLst/>
                  <a:latin typeface="Times New Roman" panose="02020603050405020304" pitchFamily="18" charset="0"/>
                  <a:ea typeface="宋体" pitchFamily="2" charset="-122"/>
                </a:endParaRPr>
              </a:p>
            </p:txBody>
          </p:sp>
        </mc:Choice>
        <mc:Fallback>
          <p:sp>
            <p:nvSpPr>
              <p:cNvPr id="2" name="内容占位符 2"/>
              <p:cNvSpPr txBox="1">
                <a:spLocks noRot="1" noChangeAspect="1" noMove="1" noResize="1" noEditPoints="1" noAdjustHandles="1" noChangeArrowheads="1" noChangeShapeType="1" noTextEdit="1"/>
              </p:cNvSpPr>
              <p:nvPr/>
            </p:nvSpPr>
            <p:spPr>
              <a:xfrm>
                <a:off x="210045" y="949910"/>
                <a:ext cx="11863586" cy="5823751"/>
              </a:xfrm>
              <a:prstGeom prst="rect">
                <a:avLst/>
              </a:prstGeom>
              <a:blipFill rotWithShape="1">
                <a:blip r:embed="rId2"/>
                <a:stretch>
                  <a:fillRect l="-4" t="-10" r="3" b="2"/>
                </a:stretch>
              </a:blipFill>
            </p:spPr>
            <p:txBody>
              <a:bodyPr/>
              <a:lstStyle/>
              <a:p>
                <a:r>
                  <a:rPr lang="zh-CN" altLang="en-US">
                    <a:noFill/>
                  </a:rPr>
                  <a:t> </a:t>
                </a:r>
              </a:p>
            </p:txBody>
          </p:sp>
        </mc:Fallback>
      </mc:AlternateContent>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§8.4: Generating Functions</a:t>
            </a:r>
            <a:endParaRPr lang="en-US" altLang="zh-CN" sz="3200" dirty="0"/>
          </a:p>
        </p:txBody>
      </p:sp>
      <p:sp>
        <p:nvSpPr>
          <p:cNvPr id="8" name="内容占位符 2"/>
          <p:cNvSpPr txBox="1"/>
          <p:nvPr/>
        </p:nvSpPr>
        <p:spPr>
          <a:xfrm>
            <a:off x="1" y="980473"/>
            <a:ext cx="12192000"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sz="3200" u="sng" dirty="0">
                <a:solidFill>
                  <a:srgbClr val="FF0000"/>
                </a:solidFill>
              </a:rPr>
              <a:t>Using Generating Functions to Solve Recurrence Relations</a:t>
            </a:r>
            <a:endParaRPr lang="en-US" altLang="zh-CN" sz="3200" u="sng" dirty="0">
              <a:solidFill>
                <a:srgbClr val="FF0000"/>
              </a:solidFill>
            </a:endParaRPr>
          </a:p>
          <a:p>
            <a:pPr lvl="1"/>
            <a:r>
              <a:rPr lang="en-US" altLang="zh-CN" u="sng" dirty="0">
                <a:solidFill>
                  <a:srgbClr val="FF0000"/>
                </a:solidFill>
                <a:sym typeface="Symbol" panose="05050102010706020507" pitchFamily="18" charset="2"/>
              </a:rPr>
              <a:t>Example 16</a:t>
            </a:r>
            <a:endParaRPr lang="en-US" altLang="zh-CN" u="sng" dirty="0">
              <a:solidFill>
                <a:srgbClr val="FF0000"/>
              </a:solidFill>
              <a:sym typeface="Symbol" panose="05050102010706020507" pitchFamily="18" charset="2"/>
            </a:endParaRPr>
          </a:p>
          <a:p>
            <a:pPr lvl="2"/>
            <a:r>
              <a:rPr lang="en-US" altLang="zh-CN" dirty="0">
                <a:sym typeface="Symbol" panose="05050102010706020507" pitchFamily="18" charset="2"/>
              </a:rPr>
              <a:t>Solve the recurrence relation </a:t>
            </a:r>
            <a:r>
              <a:rPr lang="en-US" altLang="zh-CN" i="1" dirty="0" err="1">
                <a:sym typeface="Symbol" panose="05050102010706020507" pitchFamily="18" charset="2"/>
              </a:rPr>
              <a:t>a</a:t>
            </a:r>
            <a:r>
              <a:rPr lang="en-US" altLang="zh-CN" i="1" baseline="-25000" dirty="0" err="1">
                <a:sym typeface="Symbol" panose="05050102010706020507" pitchFamily="18" charset="2"/>
              </a:rPr>
              <a:t>k</a:t>
            </a:r>
            <a:r>
              <a:rPr lang="en-US" altLang="zh-CN" dirty="0">
                <a:sym typeface="Symbol" panose="05050102010706020507" pitchFamily="18" charset="2"/>
              </a:rPr>
              <a:t>= 3</a:t>
            </a:r>
            <a:r>
              <a:rPr lang="en-US" altLang="zh-CN" i="1" dirty="0">
                <a:sym typeface="Symbol" panose="05050102010706020507" pitchFamily="18" charset="2"/>
              </a:rPr>
              <a:t>a</a:t>
            </a:r>
            <a:r>
              <a:rPr lang="en-US" altLang="zh-CN" i="1" baseline="-25000" dirty="0">
                <a:sym typeface="Symbol" panose="05050102010706020507" pitchFamily="18" charset="2"/>
              </a:rPr>
              <a:t>k</a:t>
            </a:r>
            <a:r>
              <a:rPr lang="en-US" altLang="zh-CN" baseline="-25000" dirty="0">
                <a:sym typeface="Symbol" panose="05050102010706020507" pitchFamily="18" charset="2"/>
              </a:rPr>
              <a:t>-1</a:t>
            </a:r>
            <a:r>
              <a:rPr lang="en-US" altLang="zh-CN" dirty="0">
                <a:sym typeface="Symbol" panose="05050102010706020507" pitchFamily="18" charset="2"/>
              </a:rPr>
              <a:t> for</a:t>
            </a:r>
            <a:r>
              <a:rPr lang="en-US" altLang="zh-CN" baseline="-25000" dirty="0">
                <a:sym typeface="Symbol" panose="05050102010706020507" pitchFamily="18" charset="2"/>
              </a:rPr>
              <a:t> </a:t>
            </a:r>
            <a:r>
              <a:rPr lang="en-US" altLang="zh-CN" i="1" dirty="0">
                <a:sym typeface="Symbol" panose="05050102010706020507" pitchFamily="18" charset="2"/>
              </a:rPr>
              <a:t>k</a:t>
            </a:r>
            <a:r>
              <a:rPr lang="en-US" altLang="zh-CN" dirty="0">
                <a:sym typeface="Symbol" panose="05050102010706020507" pitchFamily="18" charset="2"/>
              </a:rPr>
              <a:t>=1,2,3… and initial condition </a:t>
            </a:r>
            <a:r>
              <a:rPr lang="en-US" altLang="zh-CN" i="1" dirty="0">
                <a:sym typeface="Symbol" panose="05050102010706020507" pitchFamily="18" charset="2"/>
              </a:rPr>
              <a:t>a</a:t>
            </a:r>
            <a:r>
              <a:rPr lang="en-US" altLang="zh-CN" i="1" baseline="-25000" dirty="0">
                <a:sym typeface="Symbol" panose="05050102010706020507" pitchFamily="18" charset="2"/>
              </a:rPr>
              <a:t>0</a:t>
            </a:r>
            <a:r>
              <a:rPr lang="en-US" altLang="zh-CN" dirty="0">
                <a:sym typeface="Symbol" panose="05050102010706020507" pitchFamily="18" charset="2"/>
              </a:rPr>
              <a:t>=2</a:t>
            </a:r>
            <a:endParaRPr lang="en-US" altLang="zh-CN" dirty="0">
              <a:sym typeface="Symbol" panose="05050102010706020507" pitchFamily="18" charset="2"/>
            </a:endParaRPr>
          </a:p>
          <a:p>
            <a:pPr eaLnBrk="1" hangingPunct="1"/>
            <a:endParaRPr lang="en-US" altLang="zh-CN" dirty="0">
              <a:sym typeface="Symbol" panose="05050102010706020507" pitchFamily="18" charset="2"/>
            </a:endParaRPr>
          </a:p>
          <a:p>
            <a:pPr eaLnBrk="1" hangingPunct="1"/>
            <a:endParaRPr lang="zh-CN" altLang="en-US" dirty="0"/>
          </a:p>
        </p:txBody>
      </p:sp>
      <p:pic>
        <p:nvPicPr>
          <p:cNvPr id="7"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8645" y="3180836"/>
            <a:ext cx="14573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844" y="3898386"/>
            <a:ext cx="3459163"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2818" y="2634808"/>
            <a:ext cx="6923698" cy="4223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5044" y="249382"/>
            <a:ext cx="11056470" cy="535531"/>
          </a:xfrm>
          <a:prstGeom prst="rect">
            <a:avLst/>
          </a:prstGeom>
          <a:noFill/>
        </p:spPr>
        <p:txBody>
          <a:bodyPr wrap="square" rtlCol="0">
            <a:spAutoFit/>
          </a:bodyPr>
          <a:lstStyle/>
          <a:p>
            <a:pPr eaLnBrk="1" hangingPunct="1">
              <a:lnSpc>
                <a:spcPct val="90000"/>
              </a:lnSpc>
            </a:pPr>
            <a:r>
              <a:rPr lang="en-US" altLang="zh-CN" sz="3200" dirty="0"/>
              <a:t>Types of Graphs</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a:t>Simple graph </a:t>
            </a:r>
            <a:r>
              <a:rPr lang="zh-CN" altLang="en-US"/>
              <a:t>（简单图）</a:t>
            </a:r>
            <a:endParaRPr lang="en-US" altLang="zh-CN" dirty="0"/>
          </a:p>
          <a:p>
            <a:pPr eaLnBrk="1" hangingPunct="1"/>
            <a:r>
              <a:rPr lang="en-US" altLang="zh-CN"/>
              <a:t>Multigraph </a:t>
            </a:r>
            <a:r>
              <a:rPr lang="zh-CN" altLang="en-US"/>
              <a:t>（多重图）</a:t>
            </a:r>
            <a:endParaRPr lang="en-US" altLang="zh-CN" dirty="0"/>
          </a:p>
          <a:p>
            <a:pPr eaLnBrk="1" hangingPunct="1"/>
            <a:r>
              <a:rPr lang="en-US" altLang="zh-CN"/>
              <a:t>Pseudograph </a:t>
            </a:r>
            <a:r>
              <a:rPr lang="zh-CN" altLang="en-US"/>
              <a:t>（伪图）</a:t>
            </a:r>
            <a:endParaRPr lang="en-US" altLang="zh-CN" dirty="0"/>
          </a:p>
          <a:p>
            <a:pPr eaLnBrk="1" hangingPunct="1"/>
            <a:r>
              <a:rPr lang="en-US" altLang="zh-CN" dirty="0"/>
              <a:t>Simple </a:t>
            </a:r>
            <a:r>
              <a:rPr lang="en-US" altLang="zh-CN"/>
              <a:t>directed graph </a:t>
            </a:r>
            <a:r>
              <a:rPr lang="zh-CN" altLang="en-US"/>
              <a:t>（简单有向图）</a:t>
            </a:r>
            <a:endParaRPr lang="en-US" altLang="zh-CN" dirty="0"/>
          </a:p>
          <a:p>
            <a:pPr eaLnBrk="1" hangingPunct="1"/>
            <a:r>
              <a:rPr lang="en-US" altLang="zh-CN"/>
              <a:t>Directed multigraph </a:t>
            </a:r>
            <a:r>
              <a:rPr lang="zh-CN" altLang="en-US"/>
              <a:t>（多重有向图）</a:t>
            </a:r>
            <a:endParaRPr lang="en-US" altLang="zh-CN" dirty="0"/>
          </a:p>
          <a:p>
            <a:pPr eaLnBrk="1" hangingPunct="1"/>
            <a:r>
              <a:rPr lang="en-US" altLang="zh-CN"/>
              <a:t>Mixed graph </a:t>
            </a:r>
            <a:r>
              <a:rPr lang="zh-CN" altLang="en-US"/>
              <a:t>（混合图）</a:t>
            </a:r>
            <a:endParaRPr lang="en-US" altLang="zh-CN" dirty="0"/>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Types of Graphs: Summary</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t>Summary of the book</a:t>
            </a:r>
            <a:r>
              <a:rPr lang="en-US" altLang="zh-CN" dirty="0">
                <a:latin typeface="Times New Roman" panose="02020603050405020304" pitchFamily="18" charset="0"/>
              </a:rPr>
              <a:t>’</a:t>
            </a:r>
            <a:r>
              <a:rPr lang="en-US" altLang="zh-CN" dirty="0"/>
              <a:t>s definitions.</a:t>
            </a:r>
            <a:endParaRPr lang="en-US" altLang="zh-CN" dirty="0"/>
          </a:p>
          <a:p>
            <a:pPr eaLnBrk="1" hangingPunct="1"/>
            <a:r>
              <a:rPr lang="en-US" altLang="zh-CN" dirty="0"/>
              <a:t>Keep in mind this terminology is not fully standardized across different authors...</a:t>
            </a:r>
            <a:endParaRPr lang="en-US" altLang="zh-CN" dirty="0"/>
          </a:p>
          <a:p>
            <a:pPr marL="0" indent="0" eaLnBrk="1" hangingPunct="1">
              <a:buNone/>
            </a:pPr>
            <a:endParaRPr lang="en-US" altLang="zh-CN" dirty="0"/>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750" y="3322122"/>
            <a:ext cx="7532688"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Graph models</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latin typeface="Times New Roman" panose="02020603050405020304" pitchFamily="18" charset="0"/>
              </a:rPr>
              <a:t>Social Networks</a:t>
            </a:r>
            <a:endParaRPr lang="en-US" altLang="zh-CN" dirty="0">
              <a:latin typeface="Times New Roman" panose="02020603050405020304" pitchFamily="18" charset="0"/>
            </a:endParaRPr>
          </a:p>
          <a:p>
            <a:pPr eaLnBrk="1" hangingPunct="1"/>
            <a:r>
              <a:rPr lang="en-US" altLang="zh-CN" dirty="0">
                <a:latin typeface="Times New Roman" panose="02020603050405020304" pitchFamily="18" charset="0"/>
              </a:rPr>
              <a:t>Information Networks</a:t>
            </a:r>
            <a:endParaRPr lang="en-US" altLang="zh-CN" dirty="0">
              <a:latin typeface="Times New Roman" panose="02020603050405020304" pitchFamily="18" charset="0"/>
            </a:endParaRPr>
          </a:p>
          <a:p>
            <a:pPr eaLnBrk="1" hangingPunct="1"/>
            <a:r>
              <a:rPr lang="en-US" altLang="zh-CN" dirty="0">
                <a:latin typeface="Times New Roman" panose="02020603050405020304" pitchFamily="18" charset="0"/>
              </a:rPr>
              <a:t>Software Design Applications </a:t>
            </a:r>
            <a:endParaRPr lang="en-US" altLang="zh-CN" dirty="0">
              <a:latin typeface="Times New Roman" panose="02020603050405020304" pitchFamily="18" charset="0"/>
            </a:endParaRPr>
          </a:p>
          <a:p>
            <a:pPr eaLnBrk="1" hangingPunct="1"/>
            <a:r>
              <a:rPr lang="en-US" altLang="zh-CN" dirty="0">
                <a:latin typeface="Times New Roman" panose="02020603050405020304" pitchFamily="18" charset="0"/>
              </a:rPr>
              <a:t>Transportation Networks</a:t>
            </a:r>
            <a:endParaRPr lang="en-US" altLang="zh-CN" dirty="0">
              <a:latin typeface="Times New Roman" panose="02020603050405020304" pitchFamily="18" charset="0"/>
            </a:endParaRPr>
          </a:p>
          <a:p>
            <a:pPr eaLnBrk="1" hangingPunct="1"/>
            <a:r>
              <a:rPr lang="en-US" altLang="zh-CN" dirty="0">
                <a:latin typeface="Times New Roman" panose="02020603050405020304" pitchFamily="18" charset="0"/>
              </a:rPr>
              <a:t>Biological Networks</a:t>
            </a:r>
            <a:endParaRPr lang="en-US" altLang="zh-CN" dirty="0">
              <a:latin typeface="Times New Roman" panose="02020603050405020304" pitchFamily="18" charset="0"/>
            </a:endParaRPr>
          </a:p>
          <a:p>
            <a:pPr eaLnBrk="1" hangingPunct="1"/>
            <a:r>
              <a:rPr lang="en-US" altLang="zh-CN" dirty="0">
                <a:latin typeface="Times New Roman" panose="02020603050405020304" pitchFamily="18" charset="0"/>
              </a:rPr>
              <a:t>Tournaments</a:t>
            </a:r>
            <a:endParaRPr lang="zh-CN" altLang="zh-CN"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§10.2 Graph Terminology</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buFont typeface="Wingdings" panose="05000000000000000000" pitchFamily="2" charset="2"/>
              <a:buNone/>
            </a:pPr>
            <a:r>
              <a:rPr lang="en-US" altLang="zh-CN" dirty="0"/>
              <a:t>You need to learn the following terms:</a:t>
            </a:r>
            <a:endParaRPr lang="en-US" altLang="zh-CN" dirty="0"/>
          </a:p>
          <a:p>
            <a:pPr eaLnBrk="1" hangingPunct="1"/>
            <a:r>
              <a:rPr lang="en-US" altLang="zh-CN" i="1" dirty="0">
                <a:solidFill>
                  <a:schemeClr val="hlink"/>
                </a:solidFill>
              </a:rPr>
              <a:t>Adjacent, connects, endpoints, degree, initial, terminal, in-degree, out-degree, complete, cycles, wheels, n-cubes, bipartite, subgraph, union.</a:t>
            </a:r>
            <a:endParaRPr lang="en-US" altLang="zh-CN" i="1" dirty="0">
              <a:solidFill>
                <a:schemeClr val="hlink"/>
              </a:solidFill>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Special Graph Structures</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buFont typeface="Wingdings" panose="05000000000000000000" pitchFamily="2" charset="2"/>
              <a:buNone/>
              <a:defRPr/>
            </a:pPr>
            <a:r>
              <a:rPr kumimoji="1" lang="en-US" altLang="zh-CN" dirty="0"/>
              <a:t>Special cases of undirected graph structures:</a:t>
            </a:r>
            <a:endParaRPr kumimoji="1" lang="en-US" altLang="zh-CN" dirty="0"/>
          </a:p>
          <a:p>
            <a:pPr eaLnBrk="1" hangingPunct="1">
              <a:defRPr/>
            </a:pPr>
            <a:r>
              <a:rPr kumimoji="1" lang="en-US" altLang="zh-CN">
                <a:solidFill>
                  <a:schemeClr val="accent6">
                    <a:lumMod val="75000"/>
                  </a:schemeClr>
                </a:solidFill>
              </a:rPr>
              <a:t>Complete graphs</a:t>
            </a:r>
            <a:r>
              <a:rPr kumimoji="1" lang="zh-CN" altLang="en-US">
                <a:solidFill>
                  <a:schemeClr val="accent6">
                    <a:lumMod val="75000"/>
                  </a:schemeClr>
                </a:solidFill>
              </a:rPr>
              <a:t>（完全图）</a:t>
            </a:r>
            <a:r>
              <a:rPr kumimoji="1" lang="en-US" altLang="zh-CN">
                <a:solidFill>
                  <a:schemeClr val="accent2"/>
                </a:solidFill>
              </a:rPr>
              <a:t> </a:t>
            </a:r>
            <a:r>
              <a:rPr kumimoji="1" lang="en-US" altLang="zh-CN">
                <a:solidFill>
                  <a:srgbClr val="FF0000"/>
                </a:solidFill>
              </a:rPr>
              <a:t>K</a:t>
            </a:r>
            <a:r>
              <a:rPr kumimoji="1" lang="en-US" altLang="zh-CN" i="1" baseline="-25000">
                <a:solidFill>
                  <a:srgbClr val="FF0000"/>
                </a:solidFill>
              </a:rPr>
              <a:t>n</a:t>
            </a:r>
            <a:endParaRPr kumimoji="1" lang="en-US" altLang="zh-CN" dirty="0">
              <a:solidFill>
                <a:srgbClr val="FF0000"/>
              </a:solidFill>
            </a:endParaRPr>
          </a:p>
          <a:p>
            <a:pPr eaLnBrk="1" hangingPunct="1">
              <a:defRPr/>
            </a:pPr>
            <a:r>
              <a:rPr kumimoji="1" lang="en-US" altLang="zh-CN">
                <a:solidFill>
                  <a:schemeClr val="accent6">
                    <a:lumMod val="75000"/>
                  </a:schemeClr>
                </a:solidFill>
              </a:rPr>
              <a:t>Cycles</a:t>
            </a:r>
            <a:r>
              <a:rPr kumimoji="1" lang="zh-CN" altLang="en-US">
                <a:solidFill>
                  <a:schemeClr val="accent6">
                    <a:lumMod val="75000"/>
                  </a:schemeClr>
                </a:solidFill>
              </a:rPr>
              <a:t>（圈图）</a:t>
            </a:r>
            <a:r>
              <a:rPr kumimoji="1" lang="en-US" altLang="zh-CN">
                <a:solidFill>
                  <a:schemeClr val="accent2"/>
                </a:solidFill>
              </a:rPr>
              <a:t> </a:t>
            </a:r>
            <a:r>
              <a:rPr kumimoji="1" lang="en-US" altLang="zh-CN" dirty="0">
                <a:solidFill>
                  <a:srgbClr val="FF0000"/>
                </a:solidFill>
              </a:rPr>
              <a:t>C</a:t>
            </a:r>
            <a:r>
              <a:rPr kumimoji="1" lang="en-US" altLang="zh-CN" i="1" baseline="-25000" dirty="0">
                <a:solidFill>
                  <a:srgbClr val="FF0000"/>
                </a:solidFill>
              </a:rPr>
              <a:t>n</a:t>
            </a:r>
            <a:endParaRPr kumimoji="1" lang="en-US" altLang="zh-CN" dirty="0">
              <a:solidFill>
                <a:srgbClr val="FF0000"/>
              </a:solidFill>
            </a:endParaRPr>
          </a:p>
          <a:p>
            <a:pPr eaLnBrk="1" hangingPunct="1">
              <a:defRPr/>
            </a:pPr>
            <a:r>
              <a:rPr kumimoji="1" lang="en-US" altLang="zh-CN">
                <a:solidFill>
                  <a:schemeClr val="accent6">
                    <a:lumMod val="75000"/>
                  </a:schemeClr>
                </a:solidFill>
              </a:rPr>
              <a:t>Wheels</a:t>
            </a:r>
            <a:r>
              <a:rPr kumimoji="1" lang="zh-CN" altLang="en-US">
                <a:solidFill>
                  <a:schemeClr val="accent6">
                    <a:lumMod val="75000"/>
                  </a:schemeClr>
                </a:solidFill>
              </a:rPr>
              <a:t>（轮图）</a:t>
            </a:r>
            <a:r>
              <a:rPr kumimoji="1" lang="en-US" altLang="zh-CN">
                <a:solidFill>
                  <a:schemeClr val="accent2"/>
                </a:solidFill>
              </a:rPr>
              <a:t> </a:t>
            </a:r>
            <a:r>
              <a:rPr kumimoji="1" lang="en-US" altLang="zh-CN" dirty="0" err="1">
                <a:solidFill>
                  <a:srgbClr val="FF0000"/>
                </a:solidFill>
              </a:rPr>
              <a:t>W</a:t>
            </a:r>
            <a:r>
              <a:rPr kumimoji="1" lang="en-US" altLang="zh-CN" i="1" baseline="-25000" dirty="0" err="1">
                <a:solidFill>
                  <a:srgbClr val="FF0000"/>
                </a:solidFill>
              </a:rPr>
              <a:t>n</a:t>
            </a:r>
            <a:endParaRPr kumimoji="1" lang="en-US" altLang="zh-CN" dirty="0">
              <a:solidFill>
                <a:srgbClr val="FF0000"/>
              </a:solidFill>
            </a:endParaRPr>
          </a:p>
          <a:p>
            <a:pPr eaLnBrk="1" hangingPunct="1">
              <a:defRPr/>
            </a:pPr>
            <a:r>
              <a:rPr kumimoji="1" lang="en-US" altLang="zh-CN">
                <a:solidFill>
                  <a:schemeClr val="accent6">
                    <a:lumMod val="75000"/>
                  </a:schemeClr>
                </a:solidFill>
              </a:rPr>
              <a:t>n-Cubes</a:t>
            </a:r>
            <a:r>
              <a:rPr kumimoji="1" lang="zh-CN" altLang="en-US">
                <a:solidFill>
                  <a:schemeClr val="accent6">
                    <a:lumMod val="75000"/>
                  </a:schemeClr>
                </a:solidFill>
              </a:rPr>
              <a:t>（</a:t>
            </a:r>
            <a:r>
              <a:rPr kumimoji="1" lang="en-US" altLang="zh-CN">
                <a:solidFill>
                  <a:schemeClr val="accent6">
                    <a:lumMod val="75000"/>
                  </a:schemeClr>
                </a:solidFill>
              </a:rPr>
              <a:t>n</a:t>
            </a:r>
            <a:r>
              <a:rPr kumimoji="1" lang="zh-CN" altLang="en-US">
                <a:solidFill>
                  <a:schemeClr val="accent6">
                    <a:lumMod val="75000"/>
                  </a:schemeClr>
                </a:solidFill>
              </a:rPr>
              <a:t>立方图）</a:t>
            </a:r>
            <a:r>
              <a:rPr kumimoji="1" lang="en-US" altLang="zh-CN">
                <a:solidFill>
                  <a:schemeClr val="accent2"/>
                </a:solidFill>
              </a:rPr>
              <a:t> </a:t>
            </a:r>
            <a:r>
              <a:rPr kumimoji="1" lang="en-US" altLang="zh-CN" dirty="0" err="1">
                <a:solidFill>
                  <a:srgbClr val="FF0000"/>
                </a:solidFill>
              </a:rPr>
              <a:t>Q</a:t>
            </a:r>
            <a:r>
              <a:rPr kumimoji="1" lang="en-US" altLang="zh-CN" i="1" baseline="-25000" dirty="0" err="1">
                <a:solidFill>
                  <a:srgbClr val="FF0000"/>
                </a:solidFill>
              </a:rPr>
              <a:t>n</a:t>
            </a:r>
            <a:endParaRPr kumimoji="1" lang="en-US" altLang="zh-CN" dirty="0">
              <a:solidFill>
                <a:srgbClr val="FF0000"/>
              </a:solidFill>
            </a:endParaRPr>
          </a:p>
          <a:p>
            <a:pPr eaLnBrk="1" hangingPunct="1">
              <a:defRPr/>
            </a:pPr>
            <a:r>
              <a:rPr kumimoji="1" lang="en-US" altLang="zh-CN">
                <a:solidFill>
                  <a:schemeClr val="accent6">
                    <a:lumMod val="75000"/>
                  </a:schemeClr>
                </a:solidFill>
              </a:rPr>
              <a:t>Bipartite graphs</a:t>
            </a:r>
            <a:r>
              <a:rPr kumimoji="1" lang="zh-CN" altLang="en-US">
                <a:solidFill>
                  <a:schemeClr val="accent6">
                    <a:lumMod val="75000"/>
                  </a:schemeClr>
                </a:solidFill>
              </a:rPr>
              <a:t>（二分图）</a:t>
            </a:r>
            <a:endParaRPr kumimoji="1" lang="en-US" altLang="zh-CN" dirty="0">
              <a:solidFill>
                <a:schemeClr val="accent6">
                  <a:lumMod val="75000"/>
                </a:schemeClr>
              </a:solidFill>
            </a:endParaRPr>
          </a:p>
          <a:p>
            <a:pPr eaLnBrk="1" hangingPunct="1">
              <a:defRPr/>
            </a:pPr>
            <a:r>
              <a:rPr kumimoji="1" lang="en-US" altLang="zh-CN" dirty="0">
                <a:solidFill>
                  <a:schemeClr val="accent6">
                    <a:lumMod val="75000"/>
                  </a:schemeClr>
                </a:solidFill>
              </a:rPr>
              <a:t>Complete </a:t>
            </a:r>
            <a:r>
              <a:rPr kumimoji="1" lang="en-US" altLang="zh-CN">
                <a:solidFill>
                  <a:schemeClr val="accent6">
                    <a:lumMod val="75000"/>
                  </a:schemeClr>
                </a:solidFill>
              </a:rPr>
              <a:t>bipartite graphs</a:t>
            </a:r>
            <a:r>
              <a:rPr kumimoji="1" lang="zh-CN" altLang="en-US">
                <a:solidFill>
                  <a:schemeClr val="accent6">
                    <a:lumMod val="75000"/>
                  </a:schemeClr>
                </a:solidFill>
              </a:rPr>
              <a:t>（完全二分图）</a:t>
            </a:r>
            <a:r>
              <a:rPr kumimoji="1" lang="en-US" altLang="zh-CN">
                <a:solidFill>
                  <a:schemeClr val="accent6">
                    <a:lumMod val="75000"/>
                  </a:schemeClr>
                </a:solidFill>
              </a:rPr>
              <a:t> </a:t>
            </a:r>
            <a:r>
              <a:rPr kumimoji="1" lang="en-US" altLang="zh-CN" dirty="0" err="1">
                <a:solidFill>
                  <a:srgbClr val="FF0000"/>
                </a:solidFill>
              </a:rPr>
              <a:t>K</a:t>
            </a:r>
            <a:r>
              <a:rPr kumimoji="1" lang="en-US" altLang="zh-CN" i="1" baseline="-25000" dirty="0" err="1">
                <a:solidFill>
                  <a:srgbClr val="FF0000"/>
                </a:solidFill>
              </a:rPr>
              <a:t>m</a:t>
            </a:r>
            <a:r>
              <a:rPr kumimoji="1" lang="en-US" altLang="zh-CN" baseline="-25000" dirty="0" err="1">
                <a:solidFill>
                  <a:srgbClr val="FF0000"/>
                </a:solidFill>
              </a:rPr>
              <a:t>,</a:t>
            </a:r>
            <a:r>
              <a:rPr kumimoji="1" lang="en-US" altLang="zh-CN" i="1" baseline="-25000" dirty="0" err="1">
                <a:solidFill>
                  <a:srgbClr val="FF0000"/>
                </a:solidFill>
              </a:rPr>
              <a:t>n</a:t>
            </a:r>
            <a:endParaRPr kumimoji="1" lang="en-US" altLang="zh-CN" dirty="0">
              <a:solidFill>
                <a:srgbClr val="FF0000"/>
              </a:solidFill>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dirty="0">
                <a:sym typeface="+mn-ea"/>
              </a:rPr>
              <a:t>Special Graph Structures</a:t>
            </a:r>
            <a:endParaRPr lang="zh-CN" altLang="en-US" sz="3200" b="1" dirty="0">
              <a:sym typeface="+mn-ea"/>
            </a:endParaRPr>
          </a:p>
        </p:txBody>
      </p:sp>
      <mc:AlternateContent xmlns:mc="http://schemas.openxmlformats.org/markup-compatibility/2006">
        <mc:Choice xmlns:a14="http://schemas.microsoft.com/office/drawing/2010/main" Requires="a14">
          <p:sp>
            <p:nvSpPr>
              <p:cNvPr id="7" name="内容占位符 2"/>
              <p:cNvSpPr txBox="1"/>
              <p:nvPr/>
            </p:nvSpPr>
            <p:spPr>
              <a:xfrm>
                <a:off x="210185" y="949960"/>
                <a:ext cx="11863705" cy="1302385"/>
              </a:xfrm>
              <a:prstGeom prst="rect">
                <a:avLst/>
              </a:prstGeom>
            </p:spPr>
            <p:txBody>
              <a:bodyPr>
                <a:no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gn="just"/>
                <a:r>
                  <a:rPr kumimoji="1" lang="en-US" altLang="zh-CN" sz="2400">
                    <a:solidFill>
                      <a:schemeClr val="accent6">
                        <a:lumMod val="75000"/>
                      </a:schemeClr>
                    </a:solidFill>
                    <a:sym typeface="+mn-ea"/>
                  </a:rPr>
                  <a:t>Complete graphs/</a:t>
                </a:r>
                <a:r>
                  <a:rPr kumimoji="1" lang="en-US" altLang="zh-CN" sz="2400">
                    <a:solidFill>
                      <a:schemeClr val="accent6">
                        <a:lumMod val="75000"/>
                      </a:schemeClr>
                    </a:solidFill>
                  </a:rPr>
                  <a:t>完全图</a:t>
                </a:r>
                <a14:m>
                  <m:oMath xmlns:m="http://schemas.openxmlformats.org/officeDocument/2006/math">
                    <m:sSub>
                      <m:sSubPr>
                        <m:ctrlPr>
                          <a:rPr kumimoji="1" lang="en-US" altLang="zh-CN" sz="2400">
                            <a:solidFill>
                              <a:schemeClr val="accent6">
                                <a:lumMod val="75000"/>
                              </a:schemeClr>
                            </a:solidFill>
                          </a:rPr>
                        </m:ctrlPr>
                      </m:sSubPr>
                      <m:e>
                        <m:r>
                          <a:rPr kumimoji="1" lang="en-US" altLang="zh-CN" sz="2400">
                            <a:solidFill>
                              <a:schemeClr val="accent6">
                                <a:lumMod val="75000"/>
                              </a:schemeClr>
                            </a:solidFill>
                            <a:latin typeface="DejaVu Math TeX Gyre" panose="02000503000000000000" charset="0"/>
                          </a:rPr>
                          <m:t>𝐾</m:t>
                        </m:r>
                      </m:e>
                      <m:sub>
                        <m:r>
                          <a:rPr kumimoji="1" lang="en-US" altLang="zh-CN" sz="2400">
                            <a:solidFill>
                              <a:schemeClr val="accent6">
                                <a:lumMod val="75000"/>
                              </a:schemeClr>
                            </a:solidFill>
                            <a:latin typeface="DejaVu Math TeX Gyre" panose="02000503000000000000" charset="0"/>
                          </a:rPr>
                          <m:t>𝑛</m:t>
                        </m:r>
                      </m:sub>
                    </m:sSub>
                  </m:oMath>
                </a14:m>
                <a:r>
                  <a:rPr kumimoji="1" lang="en-US" altLang="zh-CN" sz="2400">
                    <a:solidFill>
                      <a:schemeClr val="accent6">
                        <a:lumMod val="75000"/>
                      </a:schemeClr>
                    </a:solidFill>
                  </a:rPr>
                  <a:t>：n个顶点的完全图记作 </a:t>
                </a:r>
                <a14:m>
                  <m:oMath xmlns:m="http://schemas.openxmlformats.org/officeDocument/2006/math">
                    <m:sSub>
                      <m:sSubPr>
                        <m:ctrlPr>
                          <a:rPr kumimoji="1" lang="en-US" altLang="zh-CN" sz="2400">
                            <a:solidFill>
                              <a:schemeClr val="accent6">
                                <a:lumMod val="75000"/>
                              </a:schemeClr>
                            </a:solidFill>
                          </a:rPr>
                        </m:ctrlPr>
                      </m:sSubPr>
                      <m:e>
                        <m:r>
                          <a:rPr kumimoji="1" lang="en-US" altLang="zh-CN" sz="2400">
                            <a:solidFill>
                              <a:schemeClr val="accent6">
                                <a:lumMod val="75000"/>
                              </a:schemeClr>
                            </a:solidFill>
                            <a:latin typeface="DejaVu Math TeX Gyre" panose="02000503000000000000" charset="0"/>
                          </a:rPr>
                          <m:t>𝐾</m:t>
                        </m:r>
                      </m:e>
                      <m:sub>
                        <m:r>
                          <a:rPr kumimoji="1" lang="en-US" altLang="zh-CN" sz="2400">
                            <a:solidFill>
                              <a:schemeClr val="accent6">
                                <a:lumMod val="75000"/>
                              </a:schemeClr>
                            </a:solidFill>
                            <a:latin typeface="DejaVu Math TeX Gyre" panose="02000503000000000000" charset="0"/>
                          </a:rPr>
                          <m:t>𝑛</m:t>
                        </m:r>
                      </m:sub>
                    </m:sSub>
                  </m:oMath>
                </a14:m>
                <a:r>
                  <a:rPr kumimoji="1" lang="en-US" altLang="zh-CN" sz="2400">
                    <a:solidFill>
                      <a:schemeClr val="accent6">
                        <a:lumMod val="75000"/>
                      </a:schemeClr>
                    </a:solidFill>
                  </a:rPr>
                  <a:t>，是在每对不同顶点之间都恰有一条边的简单图。下图显示了 n=1，2，3，4，5，6 的图</a:t>
                </a:r>
                <a14:m>
                  <m:oMath xmlns:m="http://schemas.openxmlformats.org/officeDocument/2006/math">
                    <m:sSub>
                      <m:sSubPr>
                        <m:ctrlPr>
                          <a:rPr kumimoji="1" lang="en-US" altLang="zh-CN" sz="2400">
                            <a:solidFill>
                              <a:schemeClr val="accent6">
                                <a:lumMod val="75000"/>
                              </a:schemeClr>
                            </a:solidFill>
                          </a:rPr>
                        </m:ctrlPr>
                      </m:sSubPr>
                      <m:e>
                        <m:r>
                          <a:rPr kumimoji="1" lang="en-US" altLang="zh-CN" sz="2400">
                            <a:solidFill>
                              <a:schemeClr val="accent6">
                                <a:lumMod val="75000"/>
                              </a:schemeClr>
                            </a:solidFill>
                            <a:latin typeface="DejaVu Math TeX Gyre" panose="02000503000000000000" charset="0"/>
                          </a:rPr>
                          <m:t>𝐾</m:t>
                        </m:r>
                      </m:e>
                      <m:sub>
                        <m:r>
                          <a:rPr kumimoji="1" lang="en-US" altLang="zh-CN" sz="2400">
                            <a:solidFill>
                              <a:schemeClr val="accent6">
                                <a:lumMod val="75000"/>
                              </a:schemeClr>
                            </a:solidFill>
                            <a:latin typeface="DejaVu Math TeX Gyre" panose="02000503000000000000" charset="0"/>
                          </a:rPr>
                          <m:t>𝑛</m:t>
                        </m:r>
                      </m:sub>
                    </m:sSub>
                  </m:oMath>
                </a14:m>
                <a:r>
                  <a:rPr kumimoji="1" lang="en-US" altLang="zh-CN" sz="2400">
                    <a:solidFill>
                      <a:schemeClr val="accent6">
                        <a:lumMod val="75000"/>
                      </a:schemeClr>
                    </a:solidFill>
                  </a:rPr>
                  <a:t>。至少有一对不同的顶点不存在边相连的简单图称为非完全图。</a:t>
                </a:r>
                <a:endParaRPr lang="en-US" altLang="zh-CN" sz="2400" dirty="0">
                  <a:solidFill>
                    <a:schemeClr val="hlink"/>
                  </a:solidFill>
                </a:endParaRPr>
              </a:p>
            </p:txBody>
          </p:sp>
        </mc:Choice>
        <mc:Fallback>
          <p:sp>
            <p:nvSpPr>
              <p:cNvPr id="7" name="内容占位符 2"/>
              <p:cNvSpPr txBox="1">
                <a:spLocks noRot="1" noChangeAspect="1" noMove="1" noResize="1" noEditPoints="1" noAdjustHandles="1" noChangeArrowheads="1" noChangeShapeType="1" noTextEdit="1"/>
              </p:cNvSpPr>
              <p:nvPr/>
            </p:nvSpPr>
            <p:spPr>
              <a:xfrm>
                <a:off x="210185" y="949960"/>
                <a:ext cx="11863705" cy="1302385"/>
              </a:xfrm>
              <a:prstGeom prst="rect">
                <a:avLst/>
              </a:prstGeom>
              <a:blipFill rotWithShape="1">
                <a:blip r:embed="rId2"/>
                <a:stretch>
                  <a:fillRect/>
                </a:stretch>
              </a:blipFill>
            </p:spPr>
            <p:txBody>
              <a:bodyPr/>
              <a:lstStyle/>
              <a:p>
                <a:r>
                  <a:rPr lang="zh-CN" altLang="en-US">
                    <a:noFill/>
                  </a:rPr>
                  <a:t> </a:t>
                </a:r>
              </a:p>
            </p:txBody>
          </p:sp>
        </mc:Fallback>
      </mc:AlternateContent>
      <p:pic>
        <p:nvPicPr>
          <p:cNvPr id="3" name="图片 2" descr="/Users/theone/Library/Containers/com.kingsoft.wpsoffice.mac/Data/tmp/photoedit2/20231227173405/temp.pngtemp"/>
          <p:cNvPicPr>
            <a:picLocks noChangeAspect="1"/>
          </p:cNvPicPr>
          <p:nvPr/>
        </p:nvPicPr>
        <p:blipFill>
          <a:blip r:embed="rId3"/>
          <a:stretch>
            <a:fillRect/>
          </a:stretch>
        </p:blipFill>
        <p:spPr>
          <a:xfrm>
            <a:off x="2714625" y="2120265"/>
            <a:ext cx="6762115" cy="1610360"/>
          </a:xfrm>
          <a:prstGeom prst="rect">
            <a:avLst/>
          </a:prstGeom>
        </p:spPr>
      </p:pic>
      <mc:AlternateContent xmlns:mc="http://schemas.openxmlformats.org/markup-compatibility/2006">
        <mc:Choice xmlns:a14="http://schemas.microsoft.com/office/drawing/2010/main" Requires="a14">
          <p:sp>
            <p:nvSpPr>
              <p:cNvPr id="4" name="内容占位符 2"/>
              <p:cNvSpPr txBox="1"/>
              <p:nvPr/>
            </p:nvSpPr>
            <p:spPr>
              <a:xfrm>
                <a:off x="163830" y="3857625"/>
                <a:ext cx="11516995" cy="559435"/>
              </a:xfrm>
              <a:prstGeom prst="rect">
                <a:avLst/>
              </a:prstGeom>
            </p:spPr>
            <p:txBody>
              <a:bodyPr>
                <a:no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gn="just">
                  <a:buClrTx/>
                  <a:buSzTx/>
                  <a:buFontTx/>
                  <a:buBlip>
                    <a:blip r:embed="rId1"/>
                  </a:buBlip>
                </a:pPr>
                <a:r>
                  <a:rPr kumimoji="1" lang="en-US" altLang="zh-CN" sz="2400">
                    <a:solidFill>
                      <a:schemeClr val="accent6">
                        <a:lumMod val="75000"/>
                      </a:schemeClr>
                    </a:solidFill>
                    <a:sym typeface="+mn-ea"/>
                  </a:rPr>
                  <a:t>Cycles/</a:t>
                </a:r>
                <a:r>
                  <a:rPr kumimoji="1" lang="en-US" altLang="zh-CN" sz="2400">
                    <a:solidFill>
                      <a:schemeClr val="accent6">
                        <a:lumMod val="75000"/>
                      </a:schemeClr>
                    </a:solidFill>
                  </a:rPr>
                  <a:t>圈图</a:t>
                </a:r>
                <a14:m>
                  <m:oMath xmlns:m="http://schemas.openxmlformats.org/officeDocument/2006/math">
                    <m:sSub>
                      <m:sSubPr>
                        <m:ctrlPr>
                          <a:rPr kumimoji="1" lang="en-US" altLang="zh-CN" sz="2400">
                            <a:solidFill>
                              <a:schemeClr val="accent6">
                                <a:lumMod val="75000"/>
                              </a:schemeClr>
                            </a:solidFill>
                          </a:rPr>
                        </m:ctrlPr>
                      </m:sSubPr>
                      <m:e>
                        <m:r>
                          <a:rPr kumimoji="1" lang="en-US" altLang="zh-CN" sz="2400">
                            <a:solidFill>
                              <a:schemeClr val="accent6">
                                <a:lumMod val="75000"/>
                              </a:schemeClr>
                            </a:solidFill>
                            <a:latin typeface="DejaVu Math TeX Gyre" panose="02000503000000000000" charset="0"/>
                          </a:rPr>
                          <m:t>𝐶</m:t>
                        </m:r>
                      </m:e>
                      <m:sub>
                        <m:r>
                          <a:rPr kumimoji="1" lang="en-US" altLang="zh-CN" sz="2400">
                            <a:solidFill>
                              <a:schemeClr val="accent6">
                                <a:lumMod val="75000"/>
                              </a:schemeClr>
                            </a:solidFill>
                            <a:latin typeface="DejaVu Math TeX Gyre" panose="02000503000000000000" charset="0"/>
                          </a:rPr>
                          <m:t>𝑛</m:t>
                        </m:r>
                      </m:sub>
                    </m:sSub>
                  </m:oMath>
                </a14:m>
                <a:r>
                  <a:rPr kumimoji="1" lang="en-US" altLang="zh-CN" sz="2400">
                    <a:solidFill>
                      <a:schemeClr val="accent6">
                        <a:lumMod val="75000"/>
                      </a:schemeClr>
                    </a:solidFill>
                  </a:rPr>
                  <a:t>：</a:t>
                </a:r>
                <a14:m>
                  <m:oMath xmlns:m="http://schemas.openxmlformats.org/officeDocument/2006/math">
                    <m:sSub>
                      <m:sSubPr>
                        <m:ctrlPr>
                          <a:rPr kumimoji="1" lang="en-US" altLang="zh-CN" sz="2400">
                            <a:solidFill>
                              <a:schemeClr val="accent6">
                                <a:lumMod val="75000"/>
                              </a:schemeClr>
                            </a:solidFill>
                          </a:rPr>
                        </m:ctrlPr>
                      </m:sSubPr>
                      <m:e>
                        <m:r>
                          <a:rPr kumimoji="1" lang="en-US" altLang="zh-CN" sz="2400">
                            <a:solidFill>
                              <a:schemeClr val="accent6">
                                <a:lumMod val="75000"/>
                              </a:schemeClr>
                            </a:solidFill>
                            <a:latin typeface="DejaVu Math TeX Gyre" panose="02000503000000000000" charset="0"/>
                          </a:rPr>
                          <m:t>𝐶</m:t>
                        </m:r>
                      </m:e>
                      <m:sub>
                        <m:r>
                          <a:rPr kumimoji="1" lang="en-US" altLang="zh-CN" sz="2400">
                            <a:solidFill>
                              <a:schemeClr val="accent6">
                                <a:lumMod val="75000"/>
                              </a:schemeClr>
                            </a:solidFill>
                            <a:latin typeface="DejaVu Math TeX Gyre" panose="02000503000000000000" charset="0"/>
                          </a:rPr>
                          <m:t>𝑛</m:t>
                        </m:r>
                      </m:sub>
                    </m:sSub>
                  </m:oMath>
                </a14:m>
                <a:r>
                  <a:rPr kumimoji="1" lang="en-US" altLang="zh-CN" sz="2400">
                    <a:solidFill>
                      <a:schemeClr val="accent6">
                        <a:lumMod val="75000"/>
                      </a:schemeClr>
                    </a:solidFill>
                  </a:rPr>
                  <a:t>(n≥3)是由n个顶点</a:t>
                </a:r>
                <a14:m>
                  <m:oMath xmlns:m="http://schemas.openxmlformats.org/officeDocument/2006/math">
                    <m:sSub>
                      <m:sSubPr>
                        <m:ctrlPr>
                          <a:rPr kumimoji="1" lang="en-US" altLang="zh-CN" sz="2400">
                            <a:solidFill>
                              <a:schemeClr val="accent6">
                                <a:lumMod val="75000"/>
                              </a:schemeClr>
                            </a:solidFill>
                          </a:rPr>
                        </m:ctrlPr>
                      </m:sSubPr>
                      <m:e>
                        <m:r>
                          <a:rPr kumimoji="1" lang="en-US" altLang="zh-CN" sz="2400">
                            <a:solidFill>
                              <a:schemeClr val="accent6">
                                <a:lumMod val="75000"/>
                              </a:schemeClr>
                            </a:solidFill>
                            <a:latin typeface="DejaVu Math TeX Gyre" panose="02000503000000000000" charset="0"/>
                          </a:rPr>
                          <m:t>𝑣</m:t>
                        </m:r>
                      </m:e>
                      <m:sub>
                        <m:r>
                          <a:rPr kumimoji="1" lang="en-US" altLang="zh-CN" sz="2400">
                            <a:solidFill>
                              <a:schemeClr val="accent6">
                                <a:lumMod val="75000"/>
                              </a:schemeClr>
                            </a:solidFill>
                            <a:latin typeface="DejaVu Math TeX Gyre" panose="02000503000000000000" charset="0"/>
                          </a:rPr>
                          <m:t>𝟏</m:t>
                        </m:r>
                      </m:sub>
                    </m:sSub>
                    <m:r>
                      <a:rPr kumimoji="1" lang="en-US" altLang="zh-CN" sz="2400">
                        <a:solidFill>
                          <a:schemeClr val="accent6">
                            <a:lumMod val="75000"/>
                          </a:schemeClr>
                        </a:solidFill>
                        <a:latin typeface="DejaVu Math TeX Gyre" panose="02000503000000000000" charset="0"/>
                      </a:rPr>
                      <m:t>，</m:t>
                    </m:r>
                    <m:sSub>
                      <m:sSubPr>
                        <m:ctrlPr>
                          <a:rPr kumimoji="1" lang="en-US" altLang="zh-CN" sz="2400">
                            <a:solidFill>
                              <a:schemeClr val="accent6">
                                <a:lumMod val="75000"/>
                              </a:schemeClr>
                            </a:solidFill>
                          </a:rPr>
                        </m:ctrlPr>
                      </m:sSubPr>
                      <m:e>
                        <m:r>
                          <a:rPr kumimoji="1" lang="en-US" altLang="zh-CN" sz="2400">
                            <a:solidFill>
                              <a:schemeClr val="accent6">
                                <a:lumMod val="75000"/>
                              </a:schemeClr>
                            </a:solidFill>
                            <a:latin typeface="DejaVu Math TeX Gyre" panose="02000503000000000000" charset="0"/>
                          </a:rPr>
                          <m:t>𝑣</m:t>
                        </m:r>
                      </m:e>
                      <m:sub>
                        <m:r>
                          <a:rPr kumimoji="1" lang="en-US" altLang="zh-CN" sz="2400">
                            <a:solidFill>
                              <a:schemeClr val="accent6">
                                <a:lumMod val="75000"/>
                              </a:schemeClr>
                            </a:solidFill>
                            <a:latin typeface="DejaVu Math TeX Gyre" panose="02000503000000000000" charset="0"/>
                          </a:rPr>
                          <m:t>𝟐</m:t>
                        </m:r>
                      </m:sub>
                    </m:sSub>
                    <m:r>
                      <a:rPr kumimoji="1" lang="en-US" altLang="zh-CN" sz="2400">
                        <a:solidFill>
                          <a:schemeClr val="accent6">
                            <a:lumMod val="75000"/>
                          </a:schemeClr>
                        </a:solidFill>
                        <a:latin typeface="DejaVu Math TeX Gyre" panose="02000503000000000000" charset="0"/>
                      </a:rPr>
                      <m:t>,...,</m:t>
                    </m:r>
                    <m:sSub>
                      <m:sSubPr>
                        <m:ctrlPr>
                          <a:rPr kumimoji="1" lang="en-US" altLang="zh-CN" sz="2400">
                            <a:solidFill>
                              <a:schemeClr val="accent6">
                                <a:lumMod val="75000"/>
                              </a:schemeClr>
                            </a:solidFill>
                          </a:rPr>
                        </m:ctrlPr>
                      </m:sSubPr>
                      <m:e>
                        <m:r>
                          <a:rPr kumimoji="1" lang="en-US" altLang="zh-CN" sz="2400">
                            <a:solidFill>
                              <a:schemeClr val="accent6">
                                <a:lumMod val="75000"/>
                              </a:schemeClr>
                            </a:solidFill>
                            <a:latin typeface="DejaVu Math TeX Gyre" panose="02000503000000000000" charset="0"/>
                          </a:rPr>
                          <m:t>𝑣</m:t>
                        </m:r>
                      </m:e>
                      <m:sub>
                        <m:r>
                          <a:rPr kumimoji="1" lang="en-US" altLang="zh-CN" sz="2400">
                            <a:solidFill>
                              <a:schemeClr val="accent6">
                                <a:lumMod val="75000"/>
                              </a:schemeClr>
                            </a:solidFill>
                            <a:latin typeface="DejaVu Math TeX Gyre" panose="02000503000000000000" charset="0"/>
                          </a:rPr>
                          <m:t>𝒏</m:t>
                        </m:r>
                        <m:r>
                          <a:rPr kumimoji="1" lang="en-US" altLang="zh-CN" sz="2400">
                            <a:solidFill>
                              <a:schemeClr val="accent6">
                                <a:lumMod val="75000"/>
                              </a:schemeClr>
                            </a:solidFill>
                            <a:latin typeface="DejaVu Math TeX Gyre" panose="02000503000000000000" charset="0"/>
                          </a:rPr>
                          <m:t>,</m:t>
                        </m:r>
                      </m:sub>
                    </m:sSub>
                  </m:oMath>
                </a14:m>
                <a:r>
                  <a:rPr kumimoji="1" lang="en-US" altLang="zh-CN" sz="2400">
                    <a:solidFill>
                      <a:schemeClr val="accent6">
                        <a:lumMod val="75000"/>
                      </a:schemeClr>
                    </a:solidFill>
                  </a:rPr>
                  <a:t>以及边</a:t>
                </a:r>
                <a14:m>
                  <m:oMath xmlns:m="http://schemas.openxmlformats.org/officeDocument/2006/math">
                    <m:r>
                      <a:rPr kumimoji="1" lang="en-US" altLang="zh-CN" sz="2400">
                        <a:solidFill>
                          <a:schemeClr val="accent6">
                            <a:lumMod val="75000"/>
                          </a:schemeClr>
                        </a:solidFill>
                        <a:latin typeface="DejaVu Math TeX Gyre" panose="02000503000000000000" charset="0"/>
                      </a:rPr>
                      <m:t>{</m:t>
                    </m:r>
                    <m:sSub>
                      <m:sSubPr>
                        <m:ctrlPr>
                          <a:rPr kumimoji="1" lang="en-US" altLang="zh-CN" sz="2400">
                            <a:solidFill>
                              <a:schemeClr val="accent6">
                                <a:lumMod val="75000"/>
                              </a:schemeClr>
                            </a:solidFill>
                          </a:rPr>
                        </m:ctrlPr>
                      </m:sSubPr>
                      <m:e>
                        <m:r>
                          <a:rPr kumimoji="1" lang="en-US" altLang="zh-CN" sz="2400">
                            <a:solidFill>
                              <a:schemeClr val="accent6">
                                <a:lumMod val="75000"/>
                              </a:schemeClr>
                            </a:solidFill>
                            <a:latin typeface="DejaVu Math TeX Gyre" panose="02000503000000000000" charset="0"/>
                          </a:rPr>
                          <m:t>𝑣</m:t>
                        </m:r>
                      </m:e>
                      <m:sub>
                        <m:r>
                          <a:rPr kumimoji="1" lang="en-US" altLang="zh-CN" sz="2400">
                            <a:solidFill>
                              <a:schemeClr val="accent6">
                                <a:lumMod val="75000"/>
                              </a:schemeClr>
                            </a:solidFill>
                            <a:latin typeface="DejaVu Math TeX Gyre" panose="02000503000000000000" charset="0"/>
                          </a:rPr>
                          <m:t>𝟏</m:t>
                        </m:r>
                      </m:sub>
                    </m:sSub>
                    <m:r>
                      <a:rPr kumimoji="1" lang="en-US" altLang="zh-CN" sz="2400">
                        <a:solidFill>
                          <a:schemeClr val="accent6">
                            <a:lumMod val="75000"/>
                          </a:schemeClr>
                        </a:solidFill>
                        <a:latin typeface="DejaVu Math TeX Gyre" panose="02000503000000000000" charset="0"/>
                      </a:rPr>
                      <m:t>,</m:t>
                    </m:r>
                    <m:sSub>
                      <m:sSubPr>
                        <m:ctrlPr>
                          <a:rPr kumimoji="1" lang="en-US" altLang="zh-CN" sz="2400">
                            <a:solidFill>
                              <a:schemeClr val="accent6">
                                <a:lumMod val="75000"/>
                              </a:schemeClr>
                            </a:solidFill>
                          </a:rPr>
                        </m:ctrlPr>
                      </m:sSubPr>
                      <m:e>
                        <m:r>
                          <a:rPr kumimoji="1" lang="en-US" altLang="zh-CN" sz="2400">
                            <a:solidFill>
                              <a:schemeClr val="accent6">
                                <a:lumMod val="75000"/>
                              </a:schemeClr>
                            </a:solidFill>
                            <a:latin typeface="DejaVu Math TeX Gyre" panose="02000503000000000000" charset="0"/>
                          </a:rPr>
                          <m:t>𝑣</m:t>
                        </m:r>
                      </m:e>
                      <m:sub>
                        <m:r>
                          <a:rPr kumimoji="1" lang="en-US" altLang="zh-CN" sz="2400">
                            <a:solidFill>
                              <a:schemeClr val="accent6">
                                <a:lumMod val="75000"/>
                              </a:schemeClr>
                            </a:solidFill>
                            <a:latin typeface="DejaVu Math TeX Gyre" panose="02000503000000000000" charset="0"/>
                          </a:rPr>
                          <m:t>𝟐</m:t>
                        </m:r>
                      </m:sub>
                    </m:sSub>
                    <m:r>
                      <a:rPr kumimoji="1" lang="en-US" altLang="zh-CN" sz="2400">
                        <a:solidFill>
                          <a:schemeClr val="accent6">
                            <a:lumMod val="75000"/>
                          </a:schemeClr>
                        </a:solidFill>
                        <a:latin typeface="DejaVu Math TeX Gyre" panose="02000503000000000000" charset="0"/>
                      </a:rPr>
                      <m:t>},...,{</m:t>
                    </m:r>
                    <m:sSub>
                      <m:sSubPr>
                        <m:ctrlPr>
                          <a:rPr kumimoji="1" lang="en-US" altLang="zh-CN" sz="2400">
                            <a:solidFill>
                              <a:schemeClr val="accent6">
                                <a:lumMod val="75000"/>
                              </a:schemeClr>
                            </a:solidFill>
                          </a:rPr>
                        </m:ctrlPr>
                      </m:sSubPr>
                      <m:e>
                        <m:r>
                          <a:rPr kumimoji="1" lang="en-US" altLang="zh-CN" sz="2400">
                            <a:solidFill>
                              <a:schemeClr val="accent6">
                                <a:lumMod val="75000"/>
                              </a:schemeClr>
                            </a:solidFill>
                            <a:latin typeface="DejaVu Math TeX Gyre" panose="02000503000000000000" charset="0"/>
                          </a:rPr>
                          <m:t>𝑣</m:t>
                        </m:r>
                      </m:e>
                      <m:sub>
                        <m:r>
                          <a:rPr kumimoji="1" lang="en-US" altLang="zh-CN" sz="2400">
                            <a:solidFill>
                              <a:schemeClr val="accent6">
                                <a:lumMod val="75000"/>
                              </a:schemeClr>
                            </a:solidFill>
                            <a:latin typeface="DejaVu Math TeX Gyre" panose="02000503000000000000" charset="0"/>
                          </a:rPr>
                          <m:t>𝒏</m:t>
                        </m:r>
                      </m:sub>
                    </m:sSub>
                    <m:r>
                      <a:rPr kumimoji="1" lang="en-US" altLang="zh-CN" sz="2400">
                        <a:solidFill>
                          <a:schemeClr val="accent6">
                            <a:lumMod val="75000"/>
                          </a:schemeClr>
                        </a:solidFill>
                        <a:latin typeface="DejaVu Math TeX Gyre" panose="02000503000000000000" charset="0"/>
                      </a:rPr>
                      <m:t>,</m:t>
                    </m:r>
                    <m:sSub>
                      <m:sSubPr>
                        <m:ctrlPr>
                          <a:rPr kumimoji="1" lang="en-US" altLang="zh-CN" sz="2400">
                            <a:solidFill>
                              <a:schemeClr val="accent6">
                                <a:lumMod val="75000"/>
                              </a:schemeClr>
                            </a:solidFill>
                          </a:rPr>
                        </m:ctrlPr>
                      </m:sSubPr>
                      <m:e>
                        <m:r>
                          <a:rPr kumimoji="1" lang="en-US" altLang="zh-CN" sz="2400">
                            <a:solidFill>
                              <a:schemeClr val="accent6">
                                <a:lumMod val="75000"/>
                              </a:schemeClr>
                            </a:solidFill>
                            <a:latin typeface="DejaVu Math TeX Gyre" panose="02000503000000000000" charset="0"/>
                          </a:rPr>
                          <m:t>𝑣</m:t>
                        </m:r>
                      </m:e>
                      <m:sub>
                        <m:r>
                          <a:rPr kumimoji="1" lang="en-US" altLang="zh-CN" sz="2400">
                            <a:solidFill>
                              <a:schemeClr val="accent6">
                                <a:lumMod val="75000"/>
                              </a:schemeClr>
                            </a:solidFill>
                            <a:latin typeface="DejaVu Math TeX Gyre" panose="02000503000000000000" charset="0"/>
                          </a:rPr>
                          <m:t>𝟏</m:t>
                        </m:r>
                      </m:sub>
                    </m:sSub>
                    <m:r>
                      <a:rPr kumimoji="1" lang="en-US" altLang="zh-CN" sz="2400">
                        <a:solidFill>
                          <a:schemeClr val="accent6">
                            <a:lumMod val="75000"/>
                          </a:schemeClr>
                        </a:solidFill>
                        <a:latin typeface="DejaVu Math TeX Gyre" panose="02000503000000000000" charset="0"/>
                      </a:rPr>
                      <m:t>}</m:t>
                    </m:r>
                  </m:oMath>
                </a14:m>
                <a:r>
                  <a:rPr kumimoji="1" lang="en-US" altLang="zh-CN" sz="2400">
                    <a:solidFill>
                      <a:schemeClr val="accent6">
                        <a:lumMod val="75000"/>
                      </a:schemeClr>
                    </a:solidFill>
                  </a:rPr>
                  <a:t>组成的。</a:t>
                </a:r>
                <a:endParaRPr kumimoji="1" lang="en-US" altLang="zh-CN" sz="2400">
                  <a:solidFill>
                    <a:schemeClr val="accent6">
                      <a:lumMod val="75000"/>
                    </a:schemeClr>
                  </a:solidFill>
                </a:endParaRPr>
              </a:p>
            </p:txBody>
          </p:sp>
        </mc:Choice>
        <mc:Fallback>
          <p:sp>
            <p:nvSpPr>
              <p:cNvPr id="4" name="内容占位符 2"/>
              <p:cNvSpPr txBox="1">
                <a:spLocks noRot="1" noChangeAspect="1" noMove="1" noResize="1" noEditPoints="1" noAdjustHandles="1" noChangeArrowheads="1" noChangeShapeType="1" noTextEdit="1"/>
              </p:cNvSpPr>
              <p:nvPr/>
            </p:nvSpPr>
            <p:spPr>
              <a:xfrm>
                <a:off x="163830" y="3857625"/>
                <a:ext cx="11516995" cy="559435"/>
              </a:xfrm>
              <a:prstGeom prst="rect">
                <a:avLst/>
              </a:prstGeom>
              <a:blipFill rotWithShape="1">
                <a:blip r:embed="rId4"/>
                <a:stretch>
                  <a:fillRect b="-46311"/>
                </a:stretch>
              </a:blipFill>
            </p:spPr>
            <p:txBody>
              <a:bodyPr/>
              <a:lstStyle/>
              <a:p>
                <a:r>
                  <a:rPr lang="zh-CN" altLang="en-US">
                    <a:noFill/>
                  </a:rPr>
                  <a:t> </a:t>
                </a:r>
              </a:p>
            </p:txBody>
          </p:sp>
        </mc:Fallback>
      </mc:AlternateContent>
      <p:pic>
        <p:nvPicPr>
          <p:cNvPr id="8" name="图片 7" descr="截屏2023-12-27 17.37.48"/>
          <p:cNvPicPr>
            <a:picLocks noChangeAspect="1"/>
          </p:cNvPicPr>
          <p:nvPr/>
        </p:nvPicPr>
        <p:blipFill>
          <a:blip r:embed="rId5"/>
          <a:stretch>
            <a:fillRect/>
          </a:stretch>
        </p:blipFill>
        <p:spPr>
          <a:xfrm>
            <a:off x="2926715" y="4724400"/>
            <a:ext cx="6856730" cy="1750695"/>
          </a:xfrm>
          <a:prstGeom prst="rect">
            <a:avLst/>
          </a:prstGeom>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内容占位符 2"/>
              <p:cNvSpPr txBox="1"/>
              <p:nvPr/>
            </p:nvSpPr>
            <p:spPr>
              <a:xfrm>
                <a:off x="210185" y="949960"/>
                <a:ext cx="11863705" cy="1302385"/>
              </a:xfrm>
              <a:prstGeom prst="rect">
                <a:avLst/>
              </a:prstGeom>
            </p:spPr>
            <p:txBody>
              <a:bodyPr>
                <a:no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gn="just">
                  <a:buClrTx/>
                  <a:buSzTx/>
                  <a:buFontTx/>
                  <a:buBlip>
                    <a:blip r:embed="rId1"/>
                  </a:buBlip>
                </a:pPr>
                <a:r>
                  <a:rPr kumimoji="1" lang="en-US" altLang="zh-CN" sz="2400">
                    <a:solidFill>
                      <a:schemeClr val="accent6">
                        <a:lumMod val="75000"/>
                      </a:schemeClr>
                    </a:solidFill>
                    <a:sym typeface="+mn-ea"/>
                  </a:rPr>
                  <a:t>Wheels/</a:t>
                </a:r>
                <a:r>
                  <a:rPr kumimoji="1" lang="en-US" altLang="zh-CN" sz="2400">
                    <a:solidFill>
                      <a:schemeClr val="accent6">
                        <a:lumMod val="75000"/>
                      </a:schemeClr>
                    </a:solidFill>
                  </a:rPr>
                  <a:t>轮图</a:t>
                </a:r>
                <a:r>
                  <a:rPr kumimoji="1" lang="en-US" altLang="zh-CN" sz="2400">
                    <a:solidFill>
                      <a:schemeClr val="accent6">
                        <a:lumMod val="75000"/>
                      </a:schemeClr>
                    </a:solidFill>
                    <a:sym typeface="+mn-ea"/>
                  </a:rPr>
                  <a:t> </a:t>
                </a:r>
                <a14:m>
                  <m:oMath xmlns:m="http://schemas.openxmlformats.org/officeDocument/2006/math">
                    <m:sSub>
                      <m:sSubPr>
                        <m:ctrlPr>
                          <a:rPr kumimoji="1" lang="en-US" altLang="zh-CN" sz="2400">
                            <a:solidFill>
                              <a:schemeClr val="accent6">
                                <a:lumMod val="75000"/>
                              </a:schemeClr>
                            </a:solidFill>
                          </a:rPr>
                        </m:ctrlPr>
                      </m:sSubPr>
                      <m:e>
                        <m:r>
                          <a:rPr kumimoji="1" lang="en-US" altLang="zh-CN" sz="2400">
                            <a:solidFill>
                              <a:schemeClr val="accent6">
                                <a:lumMod val="75000"/>
                              </a:schemeClr>
                            </a:solidFill>
                            <a:latin typeface="DejaVu Math TeX Gyre" panose="02000503000000000000" charset="0"/>
                          </a:rPr>
                          <m:t>𝑾</m:t>
                        </m:r>
                      </m:e>
                      <m:sub>
                        <m:r>
                          <a:rPr kumimoji="1" lang="en-US" altLang="zh-CN" sz="2400">
                            <a:solidFill>
                              <a:schemeClr val="accent6">
                                <a:lumMod val="75000"/>
                              </a:schemeClr>
                            </a:solidFill>
                            <a:latin typeface="DejaVu Math TeX Gyre" panose="02000503000000000000" charset="0"/>
                          </a:rPr>
                          <m:t>𝑛</m:t>
                        </m:r>
                      </m:sub>
                    </m:sSub>
                  </m:oMath>
                </a14:m>
                <a:r>
                  <a:rPr kumimoji="1" lang="en-US" altLang="zh-CN" sz="2400">
                    <a:solidFill>
                      <a:schemeClr val="accent6">
                        <a:lumMod val="75000"/>
                      </a:schemeClr>
                    </a:solidFill>
                  </a:rPr>
                  <a:t>： 当给圈图 </a:t>
                </a:r>
                <a14:m>
                  <m:oMath xmlns:m="http://schemas.openxmlformats.org/officeDocument/2006/math">
                    <m:sSub>
                      <m:sSubPr>
                        <m:ctrlPr>
                          <a:rPr kumimoji="1" lang="en-US" altLang="zh-CN" sz="2400">
                            <a:solidFill>
                              <a:schemeClr val="accent6">
                                <a:lumMod val="75000"/>
                              </a:schemeClr>
                            </a:solidFill>
                          </a:rPr>
                        </m:ctrlPr>
                      </m:sSubPr>
                      <m:e>
                        <m:r>
                          <a:rPr kumimoji="1" lang="en-US" altLang="zh-CN" sz="2400">
                            <a:solidFill>
                              <a:schemeClr val="accent6">
                                <a:lumMod val="75000"/>
                              </a:schemeClr>
                            </a:solidFill>
                            <a:latin typeface="DejaVu Math TeX Gyre" panose="02000503000000000000" charset="0"/>
                          </a:rPr>
                          <m:t>𝐶</m:t>
                        </m:r>
                      </m:e>
                      <m:sub>
                        <m:r>
                          <a:rPr kumimoji="1" lang="en-US" altLang="zh-CN" sz="2400">
                            <a:solidFill>
                              <a:schemeClr val="accent6">
                                <a:lumMod val="75000"/>
                              </a:schemeClr>
                            </a:solidFill>
                            <a:latin typeface="DejaVu Math TeX Gyre" panose="02000503000000000000" charset="0"/>
                          </a:rPr>
                          <m:t>𝑛</m:t>
                        </m:r>
                      </m:sub>
                    </m:sSub>
                  </m:oMath>
                </a14:m>
                <a:r>
                  <a:rPr kumimoji="1" lang="en-US" altLang="zh-CN" sz="2400">
                    <a:solidFill>
                      <a:schemeClr val="accent6">
                        <a:lumMod val="75000"/>
                      </a:schemeClr>
                    </a:solidFill>
                  </a:rPr>
                  <a:t>，n&gt;3，添加另一个顶点，并把这个新顶点与</a:t>
                </a:r>
                <a14:m>
                  <m:oMath xmlns:m="http://schemas.openxmlformats.org/officeDocument/2006/math">
                    <m:sSub>
                      <m:sSubPr>
                        <m:ctrlPr>
                          <a:rPr kumimoji="1" lang="en-US" altLang="zh-CN" sz="2400">
                            <a:solidFill>
                              <a:schemeClr val="accent6">
                                <a:lumMod val="75000"/>
                              </a:schemeClr>
                            </a:solidFill>
                          </a:rPr>
                        </m:ctrlPr>
                      </m:sSubPr>
                      <m:e>
                        <m:r>
                          <a:rPr kumimoji="1" lang="en-US" altLang="zh-CN" sz="2400">
                            <a:solidFill>
                              <a:schemeClr val="accent6">
                                <a:lumMod val="75000"/>
                              </a:schemeClr>
                            </a:solidFill>
                            <a:latin typeface="DejaVu Math TeX Gyre" panose="02000503000000000000" charset="0"/>
                          </a:rPr>
                          <m:t>𝐶</m:t>
                        </m:r>
                      </m:e>
                      <m:sub>
                        <m:r>
                          <a:rPr kumimoji="1" lang="en-US" altLang="zh-CN" sz="2400">
                            <a:solidFill>
                              <a:schemeClr val="accent6">
                                <a:lumMod val="75000"/>
                              </a:schemeClr>
                            </a:solidFill>
                            <a:latin typeface="DejaVu Math TeX Gyre" panose="02000503000000000000" charset="0"/>
                          </a:rPr>
                          <m:t>𝑛</m:t>
                        </m:r>
                      </m:sub>
                    </m:sSub>
                  </m:oMath>
                </a14:m>
                <a:r>
                  <a:rPr kumimoji="1" lang="en-US" altLang="zh-CN" sz="2400">
                    <a:solidFill>
                      <a:schemeClr val="accent6">
                        <a:lumMod val="75000"/>
                      </a:schemeClr>
                    </a:solidFill>
                  </a:rPr>
                  <a:t>中的n 个顶点逐个连接时，就得到轮图 </a:t>
                </a:r>
                <a14:m>
                  <m:oMath xmlns:m="http://schemas.openxmlformats.org/officeDocument/2006/math">
                    <m:sSub>
                      <m:sSubPr>
                        <m:ctrlPr>
                          <a:rPr kumimoji="1" lang="en-US" altLang="zh-CN" sz="2400">
                            <a:solidFill>
                              <a:schemeClr val="accent6">
                                <a:lumMod val="75000"/>
                              </a:schemeClr>
                            </a:solidFill>
                          </a:rPr>
                        </m:ctrlPr>
                      </m:sSubPr>
                      <m:e>
                        <m:r>
                          <a:rPr kumimoji="1" lang="en-US" altLang="zh-CN" sz="2400">
                            <a:solidFill>
                              <a:schemeClr val="accent6">
                                <a:lumMod val="75000"/>
                              </a:schemeClr>
                            </a:solidFill>
                            <a:latin typeface="DejaVu Math TeX Gyre" panose="02000503000000000000" charset="0"/>
                          </a:rPr>
                          <m:t>𝑾</m:t>
                        </m:r>
                      </m:e>
                      <m:sub>
                        <m:r>
                          <a:rPr kumimoji="1" lang="en-US" altLang="zh-CN" sz="2400">
                            <a:solidFill>
                              <a:schemeClr val="accent6">
                                <a:lumMod val="75000"/>
                              </a:schemeClr>
                            </a:solidFill>
                            <a:latin typeface="DejaVu Math TeX Gyre" panose="02000503000000000000" charset="0"/>
                          </a:rPr>
                          <m:t>𝑛</m:t>
                        </m:r>
                      </m:sub>
                    </m:sSub>
                  </m:oMath>
                </a14:m>
                <a:r>
                  <a:rPr kumimoji="1" lang="en-US" altLang="zh-CN" sz="2400">
                    <a:solidFill>
                      <a:schemeClr val="accent6">
                        <a:lumMod val="75000"/>
                      </a:schemeClr>
                    </a:solidFill>
                  </a:rPr>
                  <a:t>。</a:t>
                </a:r>
                <a:endParaRPr kumimoji="1" lang="en-US" altLang="zh-CN" sz="2400">
                  <a:solidFill>
                    <a:schemeClr val="accent6">
                      <a:lumMod val="75000"/>
                    </a:schemeClr>
                  </a:solidFill>
                </a:endParaRPr>
              </a:p>
            </p:txBody>
          </p:sp>
        </mc:Choice>
        <mc:Fallback>
          <p:sp>
            <p:nvSpPr>
              <p:cNvPr id="7" name="内容占位符 2"/>
              <p:cNvSpPr txBox="1">
                <a:spLocks noRot="1" noChangeAspect="1" noMove="1" noResize="1" noEditPoints="1" noAdjustHandles="1" noChangeArrowheads="1" noChangeShapeType="1" noTextEdit="1"/>
              </p:cNvSpPr>
              <p:nvPr/>
            </p:nvSpPr>
            <p:spPr>
              <a:xfrm>
                <a:off x="210185" y="949960"/>
                <a:ext cx="11863705" cy="130238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内容占位符 2"/>
              <p:cNvSpPr txBox="1"/>
              <p:nvPr/>
            </p:nvSpPr>
            <p:spPr>
              <a:xfrm>
                <a:off x="163830" y="3857625"/>
                <a:ext cx="11516995" cy="559435"/>
              </a:xfrm>
              <a:prstGeom prst="rect">
                <a:avLst/>
              </a:prstGeom>
            </p:spPr>
            <p:txBody>
              <a:bodyPr>
                <a:no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gn="just">
                  <a:buClrTx/>
                  <a:buSzTx/>
                  <a:buFontTx/>
                  <a:buBlip>
                    <a:blip r:embed="rId1"/>
                  </a:buBlip>
                </a:pPr>
                <a:r>
                  <a:rPr kumimoji="1" lang="en-US" altLang="zh-CN" sz="2400">
                    <a:solidFill>
                      <a:schemeClr val="accent6">
                        <a:lumMod val="75000"/>
                      </a:schemeClr>
                    </a:solidFill>
                    <a:sym typeface="+mn-ea"/>
                  </a:rPr>
                  <a:t>n-Cubes/</a:t>
                </a:r>
                <a:r>
                  <a:rPr kumimoji="1" lang="en-US" altLang="zh-CN" sz="2400">
                    <a:solidFill>
                      <a:schemeClr val="accent6">
                        <a:lumMod val="75000"/>
                      </a:schemeClr>
                    </a:solidFill>
                  </a:rPr>
                  <a:t>n立方体图</a:t>
                </a:r>
                <a14:m>
                  <m:oMath xmlns:m="http://schemas.openxmlformats.org/officeDocument/2006/math">
                    <m:sSub>
                      <m:sSubPr>
                        <m:ctrlPr>
                          <a:rPr kumimoji="1" lang="en-US" altLang="zh-CN" sz="2400">
                            <a:solidFill>
                              <a:schemeClr val="accent6">
                                <a:lumMod val="75000"/>
                              </a:schemeClr>
                            </a:solidFill>
                          </a:rPr>
                        </m:ctrlPr>
                      </m:sSubPr>
                      <m:e>
                        <m:r>
                          <a:rPr kumimoji="1" lang="en-US" altLang="zh-CN" sz="2400">
                            <a:solidFill>
                              <a:schemeClr val="accent6">
                                <a:lumMod val="75000"/>
                              </a:schemeClr>
                            </a:solidFill>
                            <a:latin typeface="DejaVu Math TeX Gyre" panose="02000503000000000000" charset="0"/>
                          </a:rPr>
                          <m:t>𝑄</m:t>
                        </m:r>
                      </m:e>
                      <m:sub>
                        <m:r>
                          <a:rPr kumimoji="1" lang="en-US" altLang="zh-CN" sz="2400">
                            <a:solidFill>
                              <a:schemeClr val="accent6">
                                <a:lumMod val="75000"/>
                              </a:schemeClr>
                            </a:solidFill>
                            <a:latin typeface="DejaVu Math TeX Gyre" panose="02000503000000000000" charset="0"/>
                          </a:rPr>
                          <m:t>𝑛</m:t>
                        </m:r>
                      </m:sub>
                    </m:sSub>
                  </m:oMath>
                </a14:m>
                <a:r>
                  <a:rPr kumimoji="1" lang="en-US" altLang="zh-CN" sz="2400">
                    <a:solidFill>
                      <a:schemeClr val="accent6">
                        <a:lumMod val="75000"/>
                      </a:schemeClr>
                    </a:solidFill>
                  </a:rPr>
                  <a:t>：n 立方体图记作</a:t>
                </a:r>
                <a:r>
                  <a:rPr kumimoji="1" lang="en-US" altLang="zh-CN" sz="2400">
                    <a:solidFill>
                      <a:schemeClr val="accent6">
                        <a:lumMod val="75000"/>
                      </a:schemeClr>
                    </a:solidFill>
                    <a:sym typeface="+mn-ea"/>
                  </a:rPr>
                  <a:t> </a:t>
                </a:r>
                <a14:m>
                  <m:oMath xmlns:m="http://schemas.openxmlformats.org/officeDocument/2006/math">
                    <m:sSub>
                      <m:sSubPr>
                        <m:ctrlPr>
                          <a:rPr kumimoji="1" lang="en-US" altLang="zh-CN" sz="2400">
                            <a:solidFill>
                              <a:schemeClr val="accent6">
                                <a:lumMod val="75000"/>
                              </a:schemeClr>
                            </a:solidFill>
                          </a:rPr>
                        </m:ctrlPr>
                      </m:sSubPr>
                      <m:e>
                        <m:r>
                          <a:rPr kumimoji="1" lang="en-US" altLang="zh-CN" sz="2400">
                            <a:solidFill>
                              <a:schemeClr val="accent6">
                                <a:lumMod val="75000"/>
                              </a:schemeClr>
                            </a:solidFill>
                            <a:latin typeface="DejaVu Math TeX Gyre" panose="02000503000000000000" charset="0"/>
                          </a:rPr>
                          <m:t>𝑄</m:t>
                        </m:r>
                      </m:e>
                      <m:sub>
                        <m:r>
                          <a:rPr kumimoji="1" lang="en-US" altLang="zh-CN" sz="2400">
                            <a:solidFill>
                              <a:schemeClr val="accent6">
                                <a:lumMod val="75000"/>
                              </a:schemeClr>
                            </a:solidFill>
                            <a:latin typeface="DejaVu Math TeX Gyre" panose="02000503000000000000" charset="0"/>
                          </a:rPr>
                          <m:t>𝑛</m:t>
                        </m:r>
                      </m:sub>
                    </m:sSub>
                  </m:oMath>
                </a14:m>
                <a:r>
                  <a:rPr kumimoji="1" lang="en-US" altLang="zh-CN" sz="2400">
                    <a:solidFill>
                      <a:schemeClr val="accent6">
                        <a:lumMod val="75000"/>
                      </a:schemeClr>
                    </a:solidFill>
                  </a:rPr>
                  <a:t>，是用顶点表示 </a:t>
                </a:r>
                <a14:m>
                  <m:oMath xmlns:m="http://schemas.openxmlformats.org/officeDocument/2006/math">
                    <m:sSup>
                      <m:sSupPr>
                        <m:ctrlPr>
                          <a:rPr kumimoji="1" lang="en-US" altLang="zh-CN" sz="2400">
                            <a:solidFill>
                              <a:schemeClr val="accent6">
                                <a:lumMod val="75000"/>
                              </a:schemeClr>
                            </a:solidFill>
                          </a:rPr>
                        </m:ctrlPr>
                      </m:sSupPr>
                      <m:e>
                        <m:r>
                          <a:rPr kumimoji="1" lang="en-US" altLang="zh-CN" sz="2400">
                            <a:solidFill>
                              <a:schemeClr val="accent6">
                                <a:lumMod val="75000"/>
                              </a:schemeClr>
                            </a:solidFill>
                            <a:latin typeface="DejaVu Math TeX Gyre" panose="02000503000000000000" charset="0"/>
                          </a:rPr>
                          <m:t>𝟐</m:t>
                        </m:r>
                      </m:e>
                      <m:sup>
                        <m:r>
                          <a:rPr kumimoji="1" lang="en-US" altLang="zh-CN" sz="2400">
                            <a:solidFill>
                              <a:schemeClr val="accent6">
                                <a:lumMod val="75000"/>
                              </a:schemeClr>
                            </a:solidFill>
                            <a:latin typeface="DejaVu Math TeX Gyre" panose="02000503000000000000" charset="0"/>
                          </a:rPr>
                          <m:t>𝑛</m:t>
                        </m:r>
                      </m:sup>
                    </m:sSup>
                  </m:oMath>
                </a14:m>
                <a:r>
                  <a:rPr kumimoji="1" lang="en-US" altLang="zh-CN" sz="2400">
                    <a:solidFill>
                      <a:schemeClr val="accent6">
                        <a:lumMod val="75000"/>
                      </a:schemeClr>
                    </a:solidFill>
                  </a:rPr>
                  <a:t>个长度为n的比特串的图。两个顶点相邻，当且仅当它们所表示的比特串恰恰有一位不同。</a:t>
                </a:r>
                <a:endParaRPr kumimoji="1" lang="en-US" altLang="zh-CN" sz="2400">
                  <a:solidFill>
                    <a:schemeClr val="accent6">
                      <a:lumMod val="75000"/>
                    </a:schemeClr>
                  </a:solidFill>
                </a:endParaRPr>
              </a:p>
            </p:txBody>
          </p:sp>
        </mc:Choice>
        <mc:Fallback>
          <p:sp>
            <p:nvSpPr>
              <p:cNvPr id="4" name="内容占位符 2"/>
              <p:cNvSpPr txBox="1">
                <a:spLocks noRot="1" noChangeAspect="1" noMove="1" noResize="1" noEditPoints="1" noAdjustHandles="1" noChangeArrowheads="1" noChangeShapeType="1" noTextEdit="1"/>
              </p:cNvSpPr>
              <p:nvPr/>
            </p:nvSpPr>
            <p:spPr>
              <a:xfrm>
                <a:off x="163830" y="3857625"/>
                <a:ext cx="11516995" cy="559435"/>
              </a:xfrm>
              <a:prstGeom prst="rect">
                <a:avLst/>
              </a:prstGeom>
              <a:blipFill rotWithShape="1">
                <a:blip r:embed="rId3"/>
                <a:stretch>
                  <a:fillRect b="-46652"/>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1891665" y="1791970"/>
            <a:ext cx="7400290" cy="1970405"/>
          </a:xfrm>
          <a:prstGeom prst="rect">
            <a:avLst/>
          </a:prstGeom>
        </p:spPr>
      </p:pic>
      <p:pic>
        <p:nvPicPr>
          <p:cNvPr id="6" name="图片 5"/>
          <p:cNvPicPr>
            <a:picLocks noChangeAspect="1"/>
          </p:cNvPicPr>
          <p:nvPr/>
        </p:nvPicPr>
        <p:blipFill>
          <a:blip r:embed="rId5"/>
          <a:stretch>
            <a:fillRect/>
          </a:stretch>
        </p:blipFill>
        <p:spPr>
          <a:xfrm>
            <a:off x="2627630" y="4605655"/>
            <a:ext cx="5928360" cy="2186940"/>
          </a:xfrm>
          <a:prstGeom prst="rect">
            <a:avLst/>
          </a:prstGeom>
        </p:spPr>
      </p:pic>
      <p:sp>
        <p:nvSpPr>
          <p:cNvPr id="3" name="文本框 2"/>
          <p:cNvSpPr txBox="1"/>
          <p:nvPr/>
        </p:nvSpPr>
        <p:spPr>
          <a:xfrm>
            <a:off x="210046" y="0"/>
            <a:ext cx="11056470" cy="739754"/>
          </a:xfrm>
          <a:prstGeom prst="rect">
            <a:avLst/>
          </a:prstGeom>
          <a:noFill/>
        </p:spPr>
        <p:txBody>
          <a:bodyPr wrap="square" rtlCol="0">
            <a:spAutoFit/>
          </a:bodyPr>
          <a:p>
            <a:pPr>
              <a:lnSpc>
                <a:spcPct val="150000"/>
              </a:lnSpc>
            </a:pPr>
            <a:r>
              <a:rPr lang="en-US" altLang="zh-CN" sz="3200" dirty="0"/>
              <a:t>Special Graph Structures</a:t>
            </a:r>
            <a:endParaRPr lang="en-US" altLang="zh-CN" sz="3200" dirty="0"/>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内容占位符 2"/>
              <p:cNvSpPr txBox="1"/>
              <p:nvPr/>
            </p:nvSpPr>
            <p:spPr>
              <a:xfrm>
                <a:off x="210185" y="949960"/>
                <a:ext cx="11863705" cy="1302385"/>
              </a:xfrm>
              <a:prstGeom prst="rect">
                <a:avLst/>
              </a:prstGeom>
            </p:spPr>
            <p:txBody>
              <a:bodyPr>
                <a:no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gn="just">
                  <a:buClrTx/>
                  <a:buSzTx/>
                  <a:buFontTx/>
                  <a:buBlip>
                    <a:blip r:embed="rId1"/>
                  </a:buBlip>
                </a:pPr>
                <a:r>
                  <a:rPr kumimoji="1" lang="en-US" altLang="zh-CN" sz="2400" dirty="0">
                    <a:solidFill>
                      <a:schemeClr val="accent6">
                        <a:lumMod val="75000"/>
                      </a:schemeClr>
                    </a:solidFill>
                    <a:sym typeface="+mn-ea"/>
                  </a:rPr>
                  <a:t>Complete </a:t>
                </a:r>
                <a:r>
                  <a:rPr kumimoji="1" lang="en-US" altLang="zh-CN" sz="2400">
                    <a:solidFill>
                      <a:schemeClr val="accent6">
                        <a:lumMod val="75000"/>
                      </a:schemeClr>
                    </a:solidFill>
                    <a:sym typeface="+mn-ea"/>
                  </a:rPr>
                  <a:t>bipartite graphs/</a:t>
                </a:r>
                <a:r>
                  <a:rPr kumimoji="1" lang="en-US" altLang="zh-CN" sz="2400">
                    <a:solidFill>
                      <a:schemeClr val="accent6">
                        <a:lumMod val="75000"/>
                      </a:schemeClr>
                    </a:solidFill>
                  </a:rPr>
                  <a:t>完全二分图</a:t>
                </a:r>
                <a14:m>
                  <m:oMath xmlns:m="http://schemas.openxmlformats.org/officeDocument/2006/math">
                    <m:sSub>
                      <m:sSubPr>
                        <m:ctrlPr>
                          <a:rPr kumimoji="1" lang="en-US" altLang="zh-CN" sz="2400">
                            <a:solidFill>
                              <a:schemeClr val="accent6">
                                <a:lumMod val="75000"/>
                              </a:schemeClr>
                            </a:solidFill>
                          </a:rPr>
                        </m:ctrlPr>
                      </m:sSubPr>
                      <m:e>
                        <m:r>
                          <a:rPr kumimoji="1" lang="en-US" altLang="zh-CN" sz="2400">
                            <a:solidFill>
                              <a:schemeClr val="accent6">
                                <a:lumMod val="75000"/>
                              </a:schemeClr>
                            </a:solidFill>
                            <a:latin typeface="DejaVu Math TeX Gyre" panose="02000503000000000000" charset="0"/>
                          </a:rPr>
                          <m:t>𝐾</m:t>
                        </m:r>
                      </m:e>
                      <m:sub>
                        <m:r>
                          <a:rPr kumimoji="1" lang="en-US" altLang="zh-CN" sz="2400">
                            <a:solidFill>
                              <a:schemeClr val="accent6">
                                <a:lumMod val="75000"/>
                              </a:schemeClr>
                            </a:solidFill>
                            <a:latin typeface="DejaVu Math TeX Gyre" panose="02000503000000000000" charset="0"/>
                          </a:rPr>
                          <m:t>𝒎</m:t>
                        </m:r>
                        <m:r>
                          <a:rPr kumimoji="1" lang="en-US" altLang="zh-CN" sz="2400">
                            <a:solidFill>
                              <a:schemeClr val="accent6">
                                <a:lumMod val="75000"/>
                              </a:schemeClr>
                            </a:solidFill>
                            <a:latin typeface="DejaVu Math TeX Gyre" panose="02000503000000000000" charset="0"/>
                          </a:rPr>
                          <m:t>,</m:t>
                        </m:r>
                        <m:r>
                          <a:rPr kumimoji="1" lang="en-US" altLang="zh-CN" sz="2400">
                            <a:solidFill>
                              <a:schemeClr val="accent6">
                                <a:lumMod val="75000"/>
                              </a:schemeClr>
                            </a:solidFill>
                            <a:latin typeface="DejaVu Math TeX Gyre" panose="02000503000000000000" charset="0"/>
                          </a:rPr>
                          <m:t>𝒏</m:t>
                        </m:r>
                      </m:sub>
                    </m:sSub>
                    <m:r>
                      <a:rPr kumimoji="1" lang="en-US" altLang="zh-CN" sz="2400">
                        <a:solidFill>
                          <a:schemeClr val="accent6">
                            <a:lumMod val="75000"/>
                          </a:schemeClr>
                        </a:solidFill>
                        <a:latin typeface="DejaVu Math TeX Gyre" panose="02000503000000000000" charset="0"/>
                      </a:rPr>
                      <m:t>:</m:t>
                    </m:r>
                  </m:oMath>
                </a14:m>
                <a:r>
                  <a:rPr kumimoji="1" lang="en-US" altLang="zh-CN" sz="2400">
                    <a:solidFill>
                      <a:schemeClr val="accent6">
                        <a:lumMod val="75000"/>
                      </a:schemeClr>
                    </a:solidFill>
                  </a:rPr>
                  <a:t> 完全二分图</a:t>
                </a:r>
                <a14:m>
                  <m:oMath xmlns:m="http://schemas.openxmlformats.org/officeDocument/2006/math">
                    <m:sSub>
                      <m:sSubPr>
                        <m:ctrlPr>
                          <a:rPr kumimoji="1" lang="en-US" altLang="zh-CN" sz="2400">
                            <a:solidFill>
                              <a:schemeClr val="accent6">
                                <a:lumMod val="75000"/>
                              </a:schemeClr>
                            </a:solidFill>
                          </a:rPr>
                        </m:ctrlPr>
                      </m:sSubPr>
                      <m:e>
                        <m:r>
                          <a:rPr kumimoji="1" lang="en-US" altLang="zh-CN" sz="2400">
                            <a:solidFill>
                              <a:schemeClr val="accent6">
                                <a:lumMod val="75000"/>
                              </a:schemeClr>
                            </a:solidFill>
                            <a:latin typeface="DejaVu Math TeX Gyre" panose="02000503000000000000" charset="0"/>
                          </a:rPr>
                          <m:t>𝐾</m:t>
                        </m:r>
                      </m:e>
                      <m:sub>
                        <m:r>
                          <a:rPr kumimoji="1" lang="en-US" altLang="zh-CN" sz="2400">
                            <a:solidFill>
                              <a:schemeClr val="accent6">
                                <a:lumMod val="75000"/>
                              </a:schemeClr>
                            </a:solidFill>
                            <a:latin typeface="DejaVu Math TeX Gyre" panose="02000503000000000000" charset="0"/>
                          </a:rPr>
                          <m:t>𝒎</m:t>
                        </m:r>
                        <m:r>
                          <a:rPr kumimoji="1" lang="en-US" altLang="zh-CN" sz="2400">
                            <a:solidFill>
                              <a:schemeClr val="accent6">
                                <a:lumMod val="75000"/>
                              </a:schemeClr>
                            </a:solidFill>
                            <a:latin typeface="DejaVu Math TeX Gyre" panose="02000503000000000000" charset="0"/>
                          </a:rPr>
                          <m:t>,</m:t>
                        </m:r>
                        <m:r>
                          <a:rPr kumimoji="1" lang="en-US" altLang="zh-CN" sz="2400">
                            <a:solidFill>
                              <a:schemeClr val="accent6">
                                <a:lumMod val="75000"/>
                              </a:schemeClr>
                            </a:solidFill>
                            <a:latin typeface="DejaVu Math TeX Gyre" panose="02000503000000000000" charset="0"/>
                          </a:rPr>
                          <m:t>𝒏</m:t>
                        </m:r>
                      </m:sub>
                    </m:sSub>
                  </m:oMath>
                </a14:m>
                <a:r>
                  <a:rPr kumimoji="1" lang="en-US" altLang="zh-CN" sz="2400">
                    <a:solidFill>
                      <a:schemeClr val="accent6">
                        <a:lumMod val="75000"/>
                      </a:schemeClr>
                    </a:solidFill>
                  </a:rPr>
                  <a:t>是顶点集划分成分别含有m 和n 个顶点的两个子集的图，并且两个顶点之间有边当且仅当一个顶点属于第一个子集而另一个顶点属于第二个子集。</a:t>
                </a:r>
                <a:endParaRPr kumimoji="1" lang="en-US" altLang="zh-CN" sz="2400">
                  <a:solidFill>
                    <a:schemeClr val="accent6">
                      <a:lumMod val="75000"/>
                    </a:schemeClr>
                  </a:solidFill>
                </a:endParaRPr>
              </a:p>
            </p:txBody>
          </p:sp>
        </mc:Choice>
        <mc:Fallback>
          <p:sp>
            <p:nvSpPr>
              <p:cNvPr id="7" name="内容占位符 2"/>
              <p:cNvSpPr txBox="1">
                <a:spLocks noRot="1" noChangeAspect="1" noMove="1" noResize="1" noEditPoints="1" noAdjustHandles="1" noChangeArrowheads="1" noChangeShapeType="1" noTextEdit="1"/>
              </p:cNvSpPr>
              <p:nvPr/>
            </p:nvSpPr>
            <p:spPr>
              <a:xfrm>
                <a:off x="210185" y="949960"/>
                <a:ext cx="11863705" cy="1302385"/>
              </a:xfrm>
              <a:prstGeom prst="rect">
                <a:avLst/>
              </a:prstGeom>
              <a:blipFill rotWithShape="1">
                <a:blip r:embed="rId2"/>
                <a:stretch>
                  <a:fillRect/>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2197735" y="2305050"/>
            <a:ext cx="7887970" cy="3518535"/>
          </a:xfrm>
          <a:prstGeom prst="rect">
            <a:avLst/>
          </a:prstGeom>
        </p:spPr>
      </p:pic>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Special Graph Structures</a:t>
            </a:r>
            <a:endParaRPr lang="en-US" altLang="zh-CN" sz="3200" dirty="0"/>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§10.3: Graph Representations </a:t>
            </a:r>
            <a:r>
              <a:rPr lang="en-US" altLang="zh-CN" sz="3200" dirty="0">
                <a:sym typeface="Symbol" panose="05050102010706020507" pitchFamily="18" charset="2"/>
              </a:rPr>
              <a:t></a:t>
            </a:r>
            <a:r>
              <a:rPr lang="en-US" altLang="zh-CN" sz="3200" dirty="0"/>
              <a:t> Isomorphism</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pPr>
            <a:r>
              <a:rPr lang="en-US" altLang="zh-CN"/>
              <a:t>Graph representations</a:t>
            </a:r>
            <a:r>
              <a:rPr lang="zh-CN" altLang="en-US"/>
              <a:t>（图示法）</a:t>
            </a:r>
            <a:r>
              <a:rPr lang="en-US" altLang="zh-CN"/>
              <a:t>:</a:t>
            </a:r>
            <a:endParaRPr lang="en-US" altLang="zh-CN" dirty="0"/>
          </a:p>
          <a:p>
            <a:pPr lvl="1" eaLnBrk="1" hangingPunct="1">
              <a:lnSpc>
                <a:spcPct val="150000"/>
              </a:lnSpc>
            </a:pPr>
            <a:r>
              <a:rPr lang="en-US" altLang="zh-CN" dirty="0"/>
              <a:t>Adjacency lists.</a:t>
            </a:r>
            <a:endParaRPr lang="en-US" altLang="zh-CN" dirty="0"/>
          </a:p>
          <a:p>
            <a:pPr lvl="1" eaLnBrk="1" hangingPunct="1">
              <a:lnSpc>
                <a:spcPct val="150000"/>
              </a:lnSpc>
            </a:pPr>
            <a:r>
              <a:rPr lang="en-US" altLang="zh-CN" dirty="0"/>
              <a:t>Adjacency matrices.</a:t>
            </a:r>
            <a:endParaRPr lang="en-US" altLang="zh-CN" dirty="0"/>
          </a:p>
          <a:p>
            <a:pPr lvl="1" eaLnBrk="1" hangingPunct="1">
              <a:lnSpc>
                <a:spcPct val="150000"/>
              </a:lnSpc>
            </a:pPr>
            <a:r>
              <a:rPr lang="en-US" altLang="zh-CN" dirty="0"/>
              <a:t>Incidence matrices.</a:t>
            </a:r>
            <a:endParaRPr lang="en-US" altLang="zh-CN" dirty="0"/>
          </a:p>
          <a:p>
            <a:pPr eaLnBrk="1" hangingPunct="1">
              <a:lnSpc>
                <a:spcPct val="150000"/>
              </a:lnSpc>
            </a:pPr>
            <a:r>
              <a:rPr lang="en-US" altLang="zh-CN"/>
              <a:t>Graph isomorphism</a:t>
            </a:r>
            <a:r>
              <a:rPr lang="zh-CN" altLang="en-US"/>
              <a:t>（图同构）</a:t>
            </a:r>
            <a:r>
              <a:rPr lang="en-US" altLang="zh-CN"/>
              <a:t>:</a:t>
            </a:r>
            <a:endParaRPr lang="en-US" altLang="zh-CN" dirty="0"/>
          </a:p>
          <a:p>
            <a:pPr lvl="1" eaLnBrk="1" hangingPunct="1">
              <a:lnSpc>
                <a:spcPct val="150000"/>
              </a:lnSpc>
            </a:pPr>
            <a:r>
              <a:rPr lang="en-US" altLang="zh-CN" dirty="0"/>
              <a:t>Two graphs are isomorphic </a:t>
            </a:r>
            <a:r>
              <a:rPr lang="en-US" altLang="zh-CN" dirty="0" err="1"/>
              <a:t>iff</a:t>
            </a:r>
            <a:r>
              <a:rPr lang="en-US" altLang="zh-CN" dirty="0"/>
              <a:t> they are identical except for their node names.</a:t>
            </a:r>
            <a:endParaRPr lang="en-US" altLang="zh-CN"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zh-CN" altLang="en-US" sz="3200" b="1" dirty="0">
                <a:sym typeface="+mn-ea"/>
              </a:rPr>
              <a:t>期中考试内容</a:t>
            </a:r>
            <a:r>
              <a:rPr lang="en-US" altLang="zh-CN" sz="3200" b="1" dirty="0">
                <a:sym typeface="+mn-ea"/>
              </a:rPr>
              <a:t>-9</a:t>
            </a:r>
            <a:endParaRPr lang="en-US" altLang="zh-CN" sz="3200" b="1" dirty="0">
              <a:sym typeface="+mn-ea"/>
            </a:endParaRPr>
          </a:p>
        </p:txBody>
      </p:sp>
      <mc:AlternateContent xmlns:mc="http://schemas.openxmlformats.org/markup-compatibility/2006">
        <mc:Choice xmlns:a14="http://schemas.microsoft.com/office/drawing/2010/main" Requires="a14">
          <p:sp>
            <p:nvSpPr>
              <p:cNvPr id="2" name="内容占位符 2"/>
              <p:cNvSpPr txBox="1"/>
              <p:nvPr/>
            </p:nvSpPr>
            <p:spPr>
              <a:xfrm>
                <a:off x="210045" y="949910"/>
                <a:ext cx="11863586" cy="5823751"/>
              </a:xfrm>
              <a:prstGeom prst="rect">
                <a:avLst/>
              </a:prstGeom>
            </p:spPr>
            <p:txBody>
              <a:bodyPr>
                <a:no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lvl="0">
                  <a:buAutoNum type="arabicPeriod" startAt="9"/>
                  <a:tabLst>
                    <a:tab pos="428625" algn="l"/>
                  </a:tabLst>
                </a:pPr>
                <a:r>
                  <a:rPr lang="en-US" altLang="zh-CN" sz="1800" kern="100" dirty="0">
                    <a:latin typeface="Calibri" charset="0"/>
                    <a:ea typeface="宋体" pitchFamily="2" charset="-122"/>
                    <a:cs typeface="Times New Roman" panose="02020603050405020304" pitchFamily="18" charset="0"/>
                  </a:rPr>
                  <a:t>[10 points]Let 𝑁 be a subgroup of group 𝐺. Prove that 𝑁 is normal subgroup of 𝐺 if 𝑎^(−1) 𝑁𝑎⊆𝑁 for all 𝑎∈𝐺. Define 𝑎^(−1) 𝑁𝑎={𝑎^(−1) 𝑛𝑎│𝑛∈𝑁} </a:t>
                </a:r>
                <a:endParaRPr lang="en-US" altLang="zh-CN" sz="1800" kern="100" dirty="0">
                  <a:latin typeface="Calibri" charset="0"/>
                  <a:ea typeface="宋体" pitchFamily="2" charset="-122"/>
                  <a:cs typeface="Times New Roman" panose="02020603050405020304" pitchFamily="18" charset="0"/>
                </a:endParaRPr>
              </a:p>
              <a:p>
                <a:pPr algn="just"/>
                <a:r>
                  <a:rPr lang="zh-CN" altLang="zh-CN" sz="1800" b="1" kern="100" dirty="0">
                    <a:solidFill>
                      <a:srgbClr val="0070C0"/>
                    </a:solidFill>
                    <a:effectLst/>
                    <a:latin typeface="Times New Roman" panose="02020603050405020304" pitchFamily="18" charset="0"/>
                    <a:ea typeface="宋体" pitchFamily="2" charset="-122"/>
                  </a:rPr>
                  <a:t>答案：证明左陪集包含于右陪集，过程正确得</a:t>
                </a:r>
                <a:r>
                  <a:rPr lang="en-US" altLang="zh-CN" sz="1800" b="1" kern="100" dirty="0">
                    <a:solidFill>
                      <a:srgbClr val="0070C0"/>
                    </a:solidFill>
                    <a:effectLst/>
                    <a:latin typeface="Times New Roman" panose="02020603050405020304" pitchFamily="18" charset="0"/>
                    <a:ea typeface="宋体" pitchFamily="2" charset="-122"/>
                  </a:rPr>
                  <a:t>6</a:t>
                </a:r>
                <a:r>
                  <a:rPr lang="zh-CN" altLang="zh-CN" sz="1800" b="1" kern="100" dirty="0">
                    <a:solidFill>
                      <a:srgbClr val="0070C0"/>
                    </a:solidFill>
                    <a:effectLst/>
                    <a:latin typeface="Times New Roman" panose="02020603050405020304" pitchFamily="18" charset="0"/>
                    <a:ea typeface="宋体" pitchFamily="2" charset="-122"/>
                  </a:rPr>
                  <a:t>分；同理证右陪集包含于左陪集，过程正确得</a:t>
                </a:r>
                <a:r>
                  <a:rPr lang="en-US" altLang="zh-CN" sz="1800" b="1" kern="100" dirty="0">
                    <a:solidFill>
                      <a:srgbClr val="0070C0"/>
                    </a:solidFill>
                    <a:effectLst/>
                    <a:latin typeface="Times New Roman" panose="02020603050405020304" pitchFamily="18" charset="0"/>
                    <a:ea typeface="宋体" pitchFamily="2" charset="-122"/>
                  </a:rPr>
                  <a:t>2</a:t>
                </a:r>
                <a:r>
                  <a:rPr lang="zh-CN" altLang="zh-CN" sz="1800" b="1" kern="100" dirty="0">
                    <a:solidFill>
                      <a:srgbClr val="0070C0"/>
                    </a:solidFill>
                    <a:effectLst/>
                    <a:latin typeface="Times New Roman" panose="02020603050405020304" pitchFamily="18" charset="0"/>
                    <a:ea typeface="宋体" pitchFamily="2" charset="-122"/>
                  </a:rPr>
                  <a:t>分。结论由左右陪集相等可证</a:t>
                </a:r>
                <a:r>
                  <a:rPr lang="en-US" altLang="zh-CN" sz="1800" b="1" kern="100" dirty="0">
                    <a:solidFill>
                      <a:srgbClr val="0070C0"/>
                    </a:solidFill>
                    <a:effectLst/>
                    <a:latin typeface="Times New Roman" panose="02020603050405020304" pitchFamily="18" charset="0"/>
                    <a:ea typeface="宋体" pitchFamily="2" charset="-122"/>
                  </a:rPr>
                  <a:t>N</a:t>
                </a:r>
                <a:r>
                  <a:rPr lang="zh-CN" altLang="zh-CN" sz="1800" b="1" kern="100" dirty="0">
                    <a:solidFill>
                      <a:srgbClr val="0070C0"/>
                    </a:solidFill>
                    <a:effectLst/>
                    <a:latin typeface="Times New Roman" panose="02020603050405020304" pitchFamily="18" charset="0"/>
                    <a:ea typeface="宋体" pitchFamily="2" charset="-122"/>
                  </a:rPr>
                  <a:t>是正规子群，描述得</a:t>
                </a:r>
                <a:r>
                  <a:rPr lang="en-US" altLang="zh-CN" sz="1800" b="1" kern="100" dirty="0">
                    <a:solidFill>
                      <a:srgbClr val="0070C0"/>
                    </a:solidFill>
                    <a:effectLst/>
                    <a:latin typeface="Times New Roman" panose="02020603050405020304" pitchFamily="18" charset="0"/>
                    <a:ea typeface="宋体" pitchFamily="2" charset="-122"/>
                  </a:rPr>
                  <a:t>1</a:t>
                </a:r>
                <a:r>
                  <a:rPr lang="zh-CN" altLang="zh-CN" sz="1800" b="1" kern="100" dirty="0">
                    <a:solidFill>
                      <a:srgbClr val="0070C0"/>
                    </a:solidFill>
                    <a:effectLst/>
                    <a:latin typeface="Times New Roman" panose="02020603050405020304" pitchFamily="18" charset="0"/>
                    <a:ea typeface="宋体" pitchFamily="2" charset="-122"/>
                  </a:rPr>
                  <a:t>分。</a:t>
                </a:r>
                <a:endParaRPr lang="zh-CN" altLang="zh-CN" sz="1800" kern="100" dirty="0">
                  <a:effectLst/>
                  <a:latin typeface="Times New Roman" panose="02020603050405020304" pitchFamily="18" charset="0"/>
                  <a:ea typeface="宋体" pitchFamily="2" charset="-122"/>
                </a:endParaRPr>
              </a:p>
              <a:p>
                <a:pPr algn="just"/>
                <a:r>
                  <a:rPr lang="zh-CN" altLang="zh-CN" sz="1800" b="1" kern="100" dirty="0">
                    <a:solidFill>
                      <a:srgbClr val="0070C0"/>
                    </a:solidFill>
                    <a:effectLst/>
                    <a:latin typeface="Times New Roman" panose="02020603050405020304" pitchFamily="18" charset="0"/>
                    <a:ea typeface="宋体" pitchFamily="2" charset="-122"/>
                  </a:rPr>
                  <a:t>证明方法</a:t>
                </a:r>
                <a:r>
                  <a:rPr lang="en-US" altLang="zh-CN" sz="1800" b="1" kern="100" dirty="0">
                    <a:solidFill>
                      <a:srgbClr val="0070C0"/>
                    </a:solidFill>
                    <a:effectLst/>
                    <a:latin typeface="Times New Roman" panose="02020603050405020304" pitchFamily="18" charset="0"/>
                    <a:ea typeface="宋体" pitchFamily="2" charset="-122"/>
                  </a:rPr>
                  <a:t>1</a:t>
                </a:r>
                <a:r>
                  <a:rPr lang="zh-CN" altLang="zh-CN" sz="1800" b="1" kern="100" dirty="0">
                    <a:solidFill>
                      <a:srgbClr val="0070C0"/>
                    </a:solidFill>
                    <a:effectLst/>
                    <a:latin typeface="Times New Roman" panose="02020603050405020304" pitchFamily="18" charset="0"/>
                    <a:ea typeface="宋体" pitchFamily="2" charset="-122"/>
                  </a:rPr>
                  <a:t>：</a:t>
                </a:r>
                <a:endParaRPr lang="zh-CN" altLang="zh-CN" sz="1700" kern="100" dirty="0">
                  <a:solidFill>
                    <a:srgbClr val="0070C0"/>
                  </a:solidFill>
                  <a:latin typeface="Times New Roman" panose="02020603050405020304" pitchFamily="18" charset="0"/>
                  <a:ea typeface="宋体" pitchFamily="2" charset="-122"/>
                </a:endParaRPr>
              </a:p>
              <a:p>
                <a:pPr algn="just"/>
                <a14:m>
                  <m:oMath xmlns:m="http://schemas.openxmlformats.org/officeDocument/2006/math">
                    <m:r>
                      <a:rPr lang="en-US" altLang="zh-CN" sz="1700" kern="100">
                        <a:solidFill>
                          <a:srgbClr val="0070C0"/>
                        </a:solidFill>
                        <a:latin typeface="DejaVu Math TeX Gyre" panose="02000503000000000000" charset="0"/>
                      </a:rPr>
                      <m:t>𝐹𝑜𝑟</m:t>
                    </m:r>
                    <m:r>
                      <a:rPr lang="en-US" altLang="zh-CN" sz="1700" kern="100">
                        <a:solidFill>
                          <a:srgbClr val="0070C0"/>
                        </a:solidFill>
                        <a:latin typeface="DejaVu Math TeX Gyre" panose="02000503000000000000" charset="0"/>
                      </a:rPr>
                      <m:t> </m:t>
                    </m:r>
                    <m:sSup>
                      <m:sSupPr>
                        <m:ctrlPr>
                          <a:rPr lang="zh-CN" altLang="zh-CN" sz="1700" kern="100">
                            <a:solidFill>
                              <a:srgbClr val="0070C0"/>
                            </a:solidFill>
                          </a:rPr>
                        </m:ctrlPr>
                      </m:sSupPr>
                      <m:e>
                        <m:r>
                          <a:rPr lang="en-US" altLang="zh-CN" sz="1700" kern="100">
                            <a:solidFill>
                              <a:srgbClr val="0070C0"/>
                            </a:solidFill>
                            <a:latin typeface="DejaVu Math TeX Gyre" panose="02000503000000000000" charset="0"/>
                          </a:rPr>
                          <m:t>𝑎</m:t>
                        </m:r>
                      </m:e>
                      <m:sup>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1</m:t>
                        </m:r>
                      </m:sup>
                    </m:sSup>
                    <m:r>
                      <a:rPr lang="en-US" altLang="zh-CN" sz="1700" kern="100">
                        <a:solidFill>
                          <a:srgbClr val="0070C0"/>
                        </a:solidFill>
                        <a:latin typeface="DejaVu Math TeX Gyre" panose="02000503000000000000" charset="0"/>
                      </a:rPr>
                      <m:t>𝑁𝑎</m:t>
                    </m:r>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𝑁</m:t>
                    </m:r>
                    <m:r>
                      <a:rPr lang="en-US" altLang="zh-CN" sz="1700" kern="100">
                        <a:solidFill>
                          <a:srgbClr val="0070C0"/>
                        </a:solidFill>
                        <a:latin typeface="DejaVu Math TeX Gyre" panose="02000503000000000000" charset="0"/>
                      </a:rPr>
                      <m:t>,</m:t>
                    </m:r>
                  </m:oMath>
                </a14:m>
                <a:r>
                  <a:rPr lang="en-US" altLang="zh-CN" sz="1700" kern="100" dirty="0">
                    <a:solidFill>
                      <a:srgbClr val="0070C0"/>
                    </a:solidFill>
                    <a:latin typeface="Times New Roman" panose="02020603050405020304" pitchFamily="18" charset="0"/>
                    <a:ea typeface="宋体" pitchFamily="2" charset="-122"/>
                  </a:rPr>
                  <a:t> </a:t>
                </a:r>
                <a14:m>
                  <m:oMath xmlns:m="http://schemas.openxmlformats.org/officeDocument/2006/math">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𝑎</m:t>
                    </m:r>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𝐺</m:t>
                    </m:r>
                    <m:r>
                      <a:rPr lang="en-US" altLang="zh-CN" sz="1700" kern="100">
                        <a:solidFill>
                          <a:srgbClr val="0070C0"/>
                        </a:solidFill>
                        <a:latin typeface="DejaVu Math TeX Gyre" panose="02000503000000000000" charset="0"/>
                      </a:rPr>
                      <m:t>.  </m:t>
                    </m:r>
                  </m:oMath>
                </a14:m>
                <a:endParaRPr lang="zh-CN" altLang="zh-CN" sz="1700" kern="100" dirty="0">
                  <a:solidFill>
                    <a:srgbClr val="0070C0"/>
                  </a:solidFill>
                  <a:latin typeface="Times New Roman" panose="02020603050405020304" pitchFamily="18" charset="0"/>
                  <a:ea typeface="宋体" pitchFamily="2" charset="-122"/>
                </a:endParaRPr>
              </a:p>
              <a:p>
                <a:pPr algn="just"/>
                <a:r>
                  <a:rPr lang="en-US" altLang="zh-CN" sz="1700" kern="100" dirty="0">
                    <a:solidFill>
                      <a:srgbClr val="0070C0"/>
                    </a:solidFill>
                    <a:latin typeface="Times New Roman" panose="02020603050405020304" pitchFamily="18" charset="0"/>
                    <a:ea typeface="宋体" pitchFamily="2" charset="-122"/>
                  </a:rPr>
                  <a:t>Then </a:t>
                </a:r>
                <a14:m>
                  <m:oMath xmlns:m="http://schemas.openxmlformats.org/officeDocument/2006/math">
                    <m:sSup>
                      <m:sSupPr>
                        <m:ctrlPr>
                          <a:rPr lang="zh-CN" altLang="zh-CN" sz="1700" kern="100">
                            <a:solidFill>
                              <a:srgbClr val="0070C0"/>
                            </a:solidFill>
                          </a:rPr>
                        </m:ctrlPr>
                      </m:sSupPr>
                      <m:e>
                        <m:r>
                          <a:rPr lang="en-US" altLang="zh-CN" sz="1700" kern="100">
                            <a:solidFill>
                              <a:srgbClr val="0070C0"/>
                            </a:solidFill>
                            <a:latin typeface="DejaVu Math TeX Gyre" panose="02000503000000000000" charset="0"/>
                          </a:rPr>
                          <m:t>𝑎</m:t>
                        </m:r>
                      </m:e>
                      <m:sup>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1</m:t>
                        </m:r>
                      </m:sup>
                    </m:sSup>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𝐺</m:t>
                    </m:r>
                  </m:oMath>
                </a14:m>
                <a:r>
                  <a:rPr lang="en-US" altLang="zh-CN" sz="1700" kern="100" dirty="0">
                    <a:solidFill>
                      <a:srgbClr val="0070C0"/>
                    </a:solidFill>
                    <a:latin typeface="Times New Roman" panose="02020603050405020304" pitchFamily="18" charset="0"/>
                    <a:ea typeface="宋体" pitchFamily="2" charset="-122"/>
                  </a:rPr>
                  <a:t>, so </a:t>
                </a:r>
                <a:r>
                  <a:rPr lang="zh-CN" altLang="en-US" sz="1700" kern="100" dirty="0">
                    <a:solidFill>
                      <a:srgbClr val="0070C0"/>
                    </a:solidFill>
                    <a:latin typeface="Times New Roman" panose="02020603050405020304" pitchFamily="18" charset="0"/>
                    <a:ea typeface="宋体" pitchFamily="2" charset="-122"/>
                  </a:rPr>
                  <a:t> </a:t>
                </a:r>
                <a:r>
                  <a:rPr lang="en-US" altLang="zh-CN" sz="1700" kern="100" dirty="0" err="1">
                    <a:solidFill>
                      <a:srgbClr val="0070C0"/>
                    </a:solidFill>
                    <a:latin typeface="Times New Roman" panose="02020603050405020304" pitchFamily="18" charset="0"/>
                    <a:ea typeface="宋体" pitchFamily="2" charset="-122"/>
                  </a:rPr>
                  <a:t>aN</a:t>
                </a:r>
                <a:r>
                  <a:rPr lang="zh-CN" altLang="zh-CN" sz="1700" kern="100" dirty="0">
                    <a:solidFill>
                      <a:srgbClr val="0070C0"/>
                    </a:solidFill>
                    <a:latin typeface="Times New Roman" panose="02020603050405020304" pitchFamily="18" charset="0"/>
                    <a:ea typeface="宋体" pitchFamily="2" charset="-122"/>
                  </a:rPr>
                  <a:t> </a:t>
                </a:r>
                <a14:m>
                  <m:oMath xmlns:m="http://schemas.openxmlformats.org/officeDocument/2006/math">
                    <m:sSup>
                      <m:sSupPr>
                        <m:ctrlPr>
                          <a:rPr lang="zh-CN" altLang="zh-CN" sz="1700" kern="100">
                            <a:solidFill>
                              <a:srgbClr val="0070C0"/>
                            </a:solidFill>
                          </a:rPr>
                        </m:ctrlPr>
                      </m:sSupPr>
                      <m:e>
                        <m:r>
                          <a:rPr lang="en-US" altLang="zh-CN" sz="1700" kern="100">
                            <a:solidFill>
                              <a:srgbClr val="0070C0"/>
                            </a:solidFill>
                            <a:latin typeface="DejaVu Math TeX Gyre" panose="02000503000000000000" charset="0"/>
                          </a:rPr>
                          <m:t>𝑎</m:t>
                        </m:r>
                      </m:e>
                      <m:sup>
                        <m:r>
                          <a:rPr lang="en-US" altLang="zh-CN" sz="1700" kern="100">
                            <a:solidFill>
                              <a:srgbClr val="0070C0"/>
                            </a:solidFill>
                            <a:latin typeface="DejaVu Math TeX Gyre" panose="02000503000000000000" charset="0"/>
                          </a:rPr>
                          <m:t>−</m:t>
                        </m:r>
                        <m:r>
                          <a:rPr lang="en-US" altLang="zh-CN" sz="1700" kern="100">
                            <a:solidFill>
                              <a:srgbClr val="0070C0"/>
                            </a:solidFill>
                            <a:latin typeface="DejaVu Math TeX Gyre" panose="02000503000000000000" charset="0"/>
                          </a:rPr>
                          <m:t>1</m:t>
                        </m:r>
                      </m:sup>
                    </m:sSup>
                    <m:r>
                      <a:rPr lang="en-US" altLang="zh-CN" sz="1700" kern="100">
                        <a:solidFill>
                          <a:srgbClr val="0070C0"/>
                        </a:solidFill>
                        <a:latin typeface="DejaVu Math TeX Gyre" panose="02000503000000000000" charset="0"/>
                      </a:rPr>
                      <m:t>⊑</m:t>
                    </m:r>
                    <m:r>
                      <m:rPr>
                        <m:sty m:val="p"/>
                      </m:rPr>
                      <a:rPr lang="en-US" altLang="zh-CN" sz="1700" kern="100">
                        <a:solidFill>
                          <a:srgbClr val="0070C0"/>
                        </a:solidFill>
                        <a:latin typeface="DejaVu Math TeX Gyre" panose="02000503000000000000" charset="0"/>
                      </a:rPr>
                      <m:t>N</m:t>
                    </m:r>
                  </m:oMath>
                </a14:m>
                <a:endParaRPr lang="en-US" altLang="zh-CN" sz="1700" kern="100" dirty="0">
                  <a:solidFill>
                    <a:srgbClr val="0070C0"/>
                  </a:solidFill>
                  <a:latin typeface="Times New Roman" panose="02020603050405020304" pitchFamily="18" charset="0"/>
                  <a:ea typeface="宋体" pitchFamily="2" charset="-122"/>
                </a:endParaRPr>
              </a:p>
              <a:p>
                <a:pPr algn="just"/>
                <a:r>
                  <a:rPr lang="en-US" altLang="zh-CN" sz="1700" kern="100" dirty="0">
                    <a:solidFill>
                      <a:srgbClr val="0070C0"/>
                    </a:solidFill>
                    <a:latin typeface="Times New Roman" panose="02020603050405020304" pitchFamily="18" charset="0"/>
                    <a:ea typeface="宋体" pitchFamily="2" charset="-122"/>
                  </a:rPr>
                  <a:t>Let</a:t>
                </a:r>
                <a:r>
                  <a:rPr lang="zh-CN" altLang="en-US" sz="1700" kern="100" dirty="0">
                    <a:solidFill>
                      <a:srgbClr val="0070C0"/>
                    </a:solidFill>
                    <a:latin typeface="Times New Roman" panose="02020603050405020304" pitchFamily="18" charset="0"/>
                    <a:ea typeface="宋体" pitchFamily="2" charset="-122"/>
                  </a:rPr>
                  <a:t> </a:t>
                </a:r>
                <a:r>
                  <a:rPr lang="en-US" altLang="zh-CN" sz="1700" kern="100" dirty="0">
                    <a:solidFill>
                      <a:srgbClr val="0070C0"/>
                    </a:solidFill>
                    <a:latin typeface="Times New Roman" panose="02020603050405020304" pitchFamily="18" charset="0"/>
                    <a:ea typeface="宋体" pitchFamily="2" charset="-122"/>
                  </a:rPr>
                  <a:t>g</a:t>
                </a:r>
                <a:r>
                  <a:rPr lang="zh-CN" altLang="en-US" sz="1700" kern="100" dirty="0">
                    <a:solidFill>
                      <a:srgbClr val="0070C0"/>
                    </a:solidFill>
                    <a:latin typeface="Times New Roman" panose="02020603050405020304" pitchFamily="18" charset="0"/>
                    <a:ea typeface="宋体" pitchFamily="2" charset="-122"/>
                  </a:rPr>
                  <a:t> </a:t>
                </a:r>
                <a14:m>
                  <m:oMath xmlns:m="http://schemas.openxmlformats.org/officeDocument/2006/math">
                    <m:r>
                      <a:rPr lang="en-US" altLang="zh-CN" sz="1700" kern="100">
                        <a:solidFill>
                          <a:srgbClr val="0070C0"/>
                        </a:solidFill>
                        <a:latin typeface="DejaVu Math TeX Gyre" panose="02000503000000000000" charset="0"/>
                      </a:rPr>
                      <m:t>∈</m:t>
                    </m:r>
                  </m:oMath>
                </a14:m>
                <a:r>
                  <a:rPr lang="zh-CN" altLang="en-US" sz="1700" kern="100" dirty="0">
                    <a:solidFill>
                      <a:srgbClr val="0070C0"/>
                    </a:solidFill>
                    <a:latin typeface="Times New Roman" panose="02020603050405020304" pitchFamily="18" charset="0"/>
                    <a:ea typeface="宋体" pitchFamily="2" charset="-122"/>
                  </a:rPr>
                  <a:t> </a:t>
                </a:r>
                <a:r>
                  <a:rPr lang="en-US" altLang="zh-CN" sz="1700" kern="100" dirty="0" err="1">
                    <a:solidFill>
                      <a:srgbClr val="0070C0"/>
                    </a:solidFill>
                    <a:latin typeface="Times New Roman" panose="02020603050405020304" pitchFamily="18" charset="0"/>
                    <a:ea typeface="宋体" pitchFamily="2" charset="-122"/>
                  </a:rPr>
                  <a:t>G,x</a:t>
                </a:r>
                <a:r>
                  <a:rPr lang="en-US" altLang="zh-CN" sz="1700" kern="100" dirty="0">
                    <a:solidFill>
                      <a:srgbClr val="0070C0"/>
                    </a:solidFill>
                    <a:latin typeface="Times New Roman" panose="02020603050405020304" pitchFamily="18" charset="0"/>
                    <a:ea typeface="宋体" pitchFamily="2" charset="-122"/>
                  </a:rPr>
                  <a:t> </a:t>
                </a:r>
                <a14:m>
                  <m:oMath xmlns:m="http://schemas.openxmlformats.org/officeDocument/2006/math">
                    <m:r>
                      <a:rPr lang="en-US" altLang="zh-CN" sz="1700" kern="100">
                        <a:solidFill>
                          <a:srgbClr val="0070C0"/>
                        </a:solidFill>
                        <a:latin typeface="DejaVu Math TeX Gyre" panose="02000503000000000000" charset="0"/>
                      </a:rPr>
                      <m:t>∈</m:t>
                    </m:r>
                  </m:oMath>
                </a14:m>
                <a:r>
                  <a:rPr lang="en-US" altLang="zh-CN" sz="1700" kern="100" dirty="0" err="1">
                    <a:solidFill>
                      <a:srgbClr val="0070C0"/>
                    </a:solidFill>
                    <a:latin typeface="Times New Roman" panose="02020603050405020304" pitchFamily="18" charset="0"/>
                    <a:ea typeface="宋体" pitchFamily="2" charset="-122"/>
                  </a:rPr>
                  <a:t>gN.</a:t>
                </a:r>
                <a:endParaRPr lang="en-US" altLang="zh-CN" sz="1700" kern="100" dirty="0">
                  <a:solidFill>
                    <a:srgbClr val="0070C0"/>
                  </a:solidFill>
                  <a:latin typeface="Times New Roman" panose="02020603050405020304" pitchFamily="18" charset="0"/>
                  <a:ea typeface="宋体" pitchFamily="2" charset="-122"/>
                </a:endParaRPr>
              </a:p>
              <a:p>
                <a:pPr algn="just"/>
                <a:r>
                  <a:rPr lang="en-US" altLang="zh-CN" sz="1700" kern="100" dirty="0">
                    <a:solidFill>
                      <a:srgbClr val="0070C0"/>
                    </a:solidFill>
                    <a:latin typeface="Times New Roman" panose="02020603050405020304" pitchFamily="18" charset="0"/>
                    <a:ea typeface="宋体" pitchFamily="2" charset="-122"/>
                  </a:rPr>
                  <a:t>Let</a:t>
                </a:r>
                <a:r>
                  <a:rPr lang="zh-CN" altLang="en-US" sz="1700" kern="100" dirty="0">
                    <a:solidFill>
                      <a:srgbClr val="0070C0"/>
                    </a:solidFill>
                    <a:latin typeface="Times New Roman" panose="02020603050405020304" pitchFamily="18" charset="0"/>
                    <a:ea typeface="宋体" pitchFamily="2" charset="-122"/>
                  </a:rPr>
                  <a:t> </a:t>
                </a:r>
                <a:r>
                  <a:rPr lang="en-US" altLang="zh-CN" sz="1700" kern="100" dirty="0">
                    <a:solidFill>
                      <a:srgbClr val="0070C0"/>
                    </a:solidFill>
                    <a:latin typeface="Times New Roman" panose="02020603050405020304" pitchFamily="18" charset="0"/>
                    <a:ea typeface="宋体" pitchFamily="2" charset="-122"/>
                  </a:rPr>
                  <a:t>x=</a:t>
                </a:r>
                <a:r>
                  <a:rPr lang="en-US" altLang="zh-CN" sz="1700" kern="100" dirty="0" err="1">
                    <a:solidFill>
                      <a:srgbClr val="0070C0"/>
                    </a:solidFill>
                    <a:latin typeface="Times New Roman" panose="02020603050405020304" pitchFamily="18" charset="0"/>
                    <a:ea typeface="宋体" pitchFamily="2" charset="-122"/>
                  </a:rPr>
                  <a:t>gn,n</a:t>
                </a:r>
                <a:r>
                  <a:rPr lang="en-US" altLang="zh-CN" sz="1700" kern="100" dirty="0">
                    <a:solidFill>
                      <a:srgbClr val="0070C0"/>
                    </a:solidFill>
                    <a:latin typeface="Times New Roman" panose="02020603050405020304" pitchFamily="18" charset="0"/>
                    <a:ea typeface="宋体" pitchFamily="2" charset="-122"/>
                  </a:rPr>
                  <a:t> </a:t>
                </a:r>
                <a14:m>
                  <m:oMath xmlns:m="http://schemas.openxmlformats.org/officeDocument/2006/math">
                    <m:r>
                      <a:rPr lang="en-US" altLang="zh-CN" sz="1700" kern="100">
                        <a:solidFill>
                          <a:srgbClr val="0070C0"/>
                        </a:solidFill>
                        <a:latin typeface="DejaVu Math TeX Gyre" panose="02000503000000000000" charset="0"/>
                      </a:rPr>
                      <m:t>∈</m:t>
                    </m:r>
                  </m:oMath>
                </a14:m>
                <a:r>
                  <a:rPr lang="en-US" altLang="zh-CN" sz="1700" kern="100" dirty="0" err="1">
                    <a:solidFill>
                      <a:srgbClr val="0070C0"/>
                    </a:solidFill>
                    <a:latin typeface="Times New Roman" panose="02020603050405020304" pitchFamily="18" charset="0"/>
                    <a:ea typeface="宋体" pitchFamily="2" charset="-122"/>
                  </a:rPr>
                  <a:t>N:x</a:t>
                </a:r>
                <a:r>
                  <a:rPr lang="en-US" altLang="zh-CN" sz="1700" kern="100" dirty="0">
                    <a:solidFill>
                      <a:srgbClr val="0070C0"/>
                    </a:solidFill>
                    <a:latin typeface="Times New Roman" panose="02020603050405020304" pitchFamily="18" charset="0"/>
                    <a:ea typeface="宋体" pitchFamily="2" charset="-122"/>
                  </a:rPr>
                  <a:t>=</a:t>
                </a:r>
                <a14:m>
                  <m:oMath xmlns:m="http://schemas.openxmlformats.org/officeDocument/2006/math">
                    <m:sSup>
                      <m:sSupPr>
                        <m:ctrlPr>
                          <a:rPr lang="en-US" altLang="zh-CN" sz="1700" kern="100">
                            <a:solidFill>
                              <a:srgbClr val="0070C0"/>
                            </a:solidFill>
                          </a:rPr>
                        </m:ctrlPr>
                      </m:sSupPr>
                      <m:e>
                        <m:r>
                          <a:rPr lang="en-US" altLang="zh-CN" sz="1700" kern="100">
                            <a:solidFill>
                              <a:srgbClr val="0070C0"/>
                            </a:solidFill>
                            <a:latin typeface="DejaVu Math TeX Gyre" panose="02000503000000000000" charset="0"/>
                          </a:rPr>
                          <m:t>𝒏</m:t>
                        </m:r>
                      </m:e>
                      <m:sup>
                        <m:r>
                          <a:rPr lang="en-US" altLang="zh-CN" sz="1700" kern="100">
                            <a:solidFill>
                              <a:srgbClr val="0070C0"/>
                            </a:solidFill>
                            <a:latin typeface="DejaVu Math TeX Gyre" panose="02000503000000000000" charset="0"/>
                          </a:rPr>
                          <m:t>`</m:t>
                        </m:r>
                      </m:sup>
                    </m:sSup>
                    <m:r>
                      <a:rPr lang="en-US" altLang="zh-CN" sz="1700" kern="100">
                        <a:solidFill>
                          <a:srgbClr val="0070C0"/>
                        </a:solidFill>
                        <a:latin typeface="DejaVu Math TeX Gyre" panose="02000503000000000000" charset="0"/>
                      </a:rPr>
                      <m:t>𝒈</m:t>
                    </m:r>
                    <m:r>
                      <a:rPr lang="en-US" altLang="zh-CN" sz="1700" kern="100">
                        <a:solidFill>
                          <a:srgbClr val="0070C0"/>
                        </a:solidFill>
                        <a:latin typeface="DejaVu Math TeX Gyre" panose="02000503000000000000" charset="0"/>
                      </a:rPr>
                      <m:t>∈</m:t>
                    </m:r>
                  </m:oMath>
                </a14:m>
                <a:r>
                  <a:rPr lang="en-US" altLang="zh-CN" sz="1700" kern="100" dirty="0">
                    <a:solidFill>
                      <a:srgbClr val="0070C0"/>
                    </a:solidFill>
                    <a:latin typeface="Times New Roman" panose="02020603050405020304" pitchFamily="18" charset="0"/>
                    <a:ea typeface="宋体" pitchFamily="2" charset="-122"/>
                  </a:rPr>
                  <a:t>Ng</a:t>
                </a:r>
                <a:endParaRPr lang="en-US" altLang="zh-CN" sz="1700" kern="100" dirty="0">
                  <a:solidFill>
                    <a:srgbClr val="0070C0"/>
                  </a:solidFill>
                  <a:latin typeface="Times New Roman" panose="02020603050405020304" pitchFamily="18" charset="0"/>
                  <a:ea typeface="宋体" pitchFamily="2" charset="-122"/>
                </a:endParaRPr>
              </a:p>
              <a:p>
                <a:pPr algn="just"/>
                <a:r>
                  <a:rPr lang="en-US" altLang="zh-CN" sz="1700" kern="100" dirty="0">
                    <a:solidFill>
                      <a:srgbClr val="0070C0"/>
                    </a:solidFill>
                    <a:latin typeface="Times New Roman" panose="02020603050405020304" pitchFamily="18" charset="0"/>
                    <a:ea typeface="宋体" pitchFamily="2" charset="-122"/>
                  </a:rPr>
                  <a:t>Hence</a:t>
                </a:r>
                <a:r>
                  <a:rPr lang="zh-CN" altLang="en-US" sz="1700" kern="100" dirty="0">
                    <a:solidFill>
                      <a:srgbClr val="0070C0"/>
                    </a:solidFill>
                    <a:latin typeface="Times New Roman" panose="02020603050405020304" pitchFamily="18" charset="0"/>
                    <a:ea typeface="宋体" pitchFamily="2" charset="-122"/>
                  </a:rPr>
                  <a:t> </a:t>
                </a:r>
                <a:r>
                  <a:rPr lang="en-US" altLang="zh-CN" sz="1700" kern="100" dirty="0">
                    <a:solidFill>
                      <a:srgbClr val="0070C0"/>
                    </a:solidFill>
                    <a:latin typeface="Times New Roman" panose="02020603050405020304" pitchFamily="18" charset="0"/>
                    <a:ea typeface="宋体" pitchFamily="2" charset="-122"/>
                  </a:rPr>
                  <a:t>Ng </a:t>
                </a:r>
                <a14:m>
                  <m:oMath xmlns:m="http://schemas.openxmlformats.org/officeDocument/2006/math">
                    <m:r>
                      <a:rPr lang="en-US" altLang="zh-CN" sz="1700" kern="100">
                        <a:solidFill>
                          <a:srgbClr val="0070C0"/>
                        </a:solidFill>
                        <a:latin typeface="DejaVu Math TeX Gyre" panose="02000503000000000000" charset="0"/>
                      </a:rPr>
                      <m:t>⊑</m:t>
                    </m:r>
                  </m:oMath>
                </a14:m>
                <a:r>
                  <a:rPr lang="en-US" altLang="zh-CN" sz="1700" kern="100" dirty="0">
                    <a:solidFill>
                      <a:srgbClr val="0070C0"/>
                    </a:solidFill>
                    <a:latin typeface="Times New Roman" panose="02020603050405020304" pitchFamily="18" charset="0"/>
                    <a:ea typeface="宋体" pitchFamily="2" charset="-122"/>
                  </a:rPr>
                  <a:t>gN</a:t>
                </a:r>
                <a:endParaRPr lang="zh-CN" altLang="zh-CN" sz="1700" kern="100" dirty="0">
                  <a:solidFill>
                    <a:srgbClr val="0070C0"/>
                  </a:solidFill>
                  <a:latin typeface="Times New Roman" panose="02020603050405020304" pitchFamily="18" charset="0"/>
                  <a:ea typeface="宋体" pitchFamily="2" charset="-122"/>
                </a:endParaRPr>
              </a:p>
              <a:p>
                <a:pPr marL="0" lvl="0" indent="0">
                  <a:buNone/>
                  <a:tabLst>
                    <a:tab pos="428625" algn="l"/>
                  </a:tabLst>
                </a:pPr>
                <a:endParaRPr lang="en-US" altLang="zh-CN" sz="1800" kern="100" dirty="0">
                  <a:latin typeface="Calibri" charset="0"/>
                  <a:ea typeface="宋体" pitchFamily="2" charset="-122"/>
                  <a:cs typeface="Times New Roman" panose="02020603050405020304" pitchFamily="18" charset="0"/>
                </a:endParaRPr>
              </a:p>
              <a:p>
                <a:pPr algn="just"/>
                <a:endParaRPr lang="zh-CN" altLang="zh-CN" sz="1800" kern="100" dirty="0">
                  <a:effectLst/>
                  <a:latin typeface="Times New Roman" panose="02020603050405020304" pitchFamily="18" charset="0"/>
                  <a:ea typeface="宋体" pitchFamily="2" charset="-122"/>
                </a:endParaRPr>
              </a:p>
            </p:txBody>
          </p:sp>
        </mc:Choice>
        <mc:Fallback>
          <p:sp>
            <p:nvSpPr>
              <p:cNvPr id="2" name="内容占位符 2"/>
              <p:cNvSpPr txBox="1">
                <a:spLocks noRot="1" noChangeAspect="1" noMove="1" noResize="1" noEditPoints="1" noAdjustHandles="1" noChangeArrowheads="1" noChangeShapeType="1" noTextEdit="1"/>
              </p:cNvSpPr>
              <p:nvPr/>
            </p:nvSpPr>
            <p:spPr>
              <a:xfrm>
                <a:off x="210045" y="949910"/>
                <a:ext cx="11863586" cy="5823751"/>
              </a:xfrm>
              <a:prstGeom prst="rect">
                <a:avLst/>
              </a:prstGeom>
              <a:blipFill rotWithShape="1">
                <a:blip r:embed="rId2"/>
                <a:stretch>
                  <a:fillRect l="-4" t="-10" r="3" b="2"/>
                </a:stretch>
              </a:blipFill>
            </p:spPr>
            <p:txBody>
              <a:bodyPr/>
              <a:lstStyle/>
              <a:p>
                <a:r>
                  <a:rPr lang="zh-CN" altLang="en-US">
                    <a:noFill/>
                  </a:rPr>
                  <a:t> </a:t>
                </a:r>
              </a:p>
            </p:txBody>
          </p:sp>
        </mc:Fallback>
      </mc:AlternateContent>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0820" y="2540821"/>
            <a:ext cx="5221135" cy="1522442"/>
          </a:xfrm>
          <a:prstGeom prst="rect">
            <a:avLst/>
          </a:prstGeom>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§10.4: Connectivity</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pPr>
            <a:r>
              <a:rPr lang="en-US" altLang="zh-CN" dirty="0"/>
              <a:t>In an undirected graph, a </a:t>
            </a:r>
            <a:r>
              <a:rPr lang="en-US" altLang="zh-CN" i="1" dirty="0"/>
              <a:t>path of length n from u to v</a:t>
            </a:r>
            <a:r>
              <a:rPr lang="en-US" altLang="zh-CN" dirty="0"/>
              <a:t> is a sequence of adjacent edges going from vertex </a:t>
            </a:r>
            <a:r>
              <a:rPr lang="en-US" altLang="zh-CN" i="1" dirty="0"/>
              <a:t>u </a:t>
            </a:r>
            <a:r>
              <a:rPr lang="en-US" altLang="zh-CN" dirty="0"/>
              <a:t>to vertex </a:t>
            </a:r>
            <a:r>
              <a:rPr lang="en-US" altLang="zh-CN" i="1" dirty="0"/>
              <a:t>v</a:t>
            </a:r>
            <a:r>
              <a:rPr lang="en-US" altLang="zh-CN" dirty="0"/>
              <a:t>.</a:t>
            </a:r>
            <a:endParaRPr lang="en-US" altLang="zh-CN" dirty="0"/>
          </a:p>
          <a:p>
            <a:pPr eaLnBrk="1" hangingPunct="1">
              <a:lnSpc>
                <a:spcPct val="150000"/>
              </a:lnSpc>
            </a:pPr>
            <a:r>
              <a:rPr lang="en-US" altLang="zh-CN" dirty="0"/>
              <a:t>A path is a </a:t>
            </a:r>
            <a:r>
              <a:rPr lang="en-US" altLang="zh-CN" i="1" dirty="0"/>
              <a:t>circuit</a:t>
            </a:r>
            <a:r>
              <a:rPr lang="en-US" altLang="zh-CN" dirty="0"/>
              <a:t> if </a:t>
            </a:r>
            <a:r>
              <a:rPr lang="en-US" altLang="zh-CN" i="1" dirty="0">
                <a:solidFill>
                  <a:srgbClr val="FF0000"/>
                </a:solidFill>
              </a:rPr>
              <a:t>u=v</a:t>
            </a:r>
            <a:r>
              <a:rPr lang="en-US" altLang="zh-CN" dirty="0"/>
              <a:t>.</a:t>
            </a:r>
            <a:endParaRPr lang="en-US" altLang="zh-CN" dirty="0"/>
          </a:p>
          <a:p>
            <a:pPr eaLnBrk="1" hangingPunct="1">
              <a:lnSpc>
                <a:spcPct val="150000"/>
              </a:lnSpc>
            </a:pPr>
            <a:r>
              <a:rPr lang="en-US" altLang="zh-CN" dirty="0"/>
              <a:t>A path </a:t>
            </a:r>
            <a:r>
              <a:rPr lang="en-US" altLang="zh-CN" i="1" dirty="0"/>
              <a:t>pass through </a:t>
            </a:r>
            <a:r>
              <a:rPr lang="en-US" altLang="zh-CN" dirty="0"/>
              <a:t>the vertices</a:t>
            </a:r>
            <a:r>
              <a:rPr lang="en-US" altLang="zh-CN" i="1" dirty="0"/>
              <a:t> or </a:t>
            </a:r>
            <a:r>
              <a:rPr lang="en-US" altLang="zh-CN" dirty="0"/>
              <a:t> </a:t>
            </a:r>
            <a:r>
              <a:rPr lang="en-US" altLang="zh-CN" i="1" dirty="0"/>
              <a:t>traverses</a:t>
            </a:r>
            <a:r>
              <a:rPr lang="en-US" altLang="zh-CN" dirty="0"/>
              <a:t> the edges.</a:t>
            </a:r>
            <a:endParaRPr lang="en-US" altLang="zh-CN" dirty="0"/>
          </a:p>
          <a:p>
            <a:pPr eaLnBrk="1" hangingPunct="1">
              <a:lnSpc>
                <a:spcPct val="150000"/>
              </a:lnSpc>
            </a:pPr>
            <a:r>
              <a:rPr lang="en-US" altLang="zh-CN" dirty="0"/>
              <a:t>A path is </a:t>
            </a:r>
            <a:r>
              <a:rPr lang="en-US" altLang="zh-CN" i="1" dirty="0"/>
              <a:t>simple</a:t>
            </a:r>
            <a:r>
              <a:rPr lang="en-US" altLang="zh-CN" dirty="0"/>
              <a:t> if it contains no edge more than once.</a:t>
            </a:r>
            <a:endParaRPr lang="en-US" altLang="zh-CN" dirty="0"/>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Connectedness</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t>An undirected graph is </a:t>
            </a:r>
            <a:r>
              <a:rPr lang="en-US" altLang="zh-CN" i="1" dirty="0"/>
              <a:t>connected</a:t>
            </a:r>
            <a:r>
              <a:rPr lang="en-US" altLang="zh-CN" dirty="0"/>
              <a:t> if there is a path between every pair of distinct vertices in the graph.</a:t>
            </a:r>
            <a:endParaRPr lang="en-US" altLang="zh-CN" dirty="0"/>
          </a:p>
          <a:p>
            <a:pPr eaLnBrk="1" hangingPunct="1"/>
            <a:endParaRPr lang="en-US" altLang="zh-CN" dirty="0"/>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Connectedness</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t>A </a:t>
            </a:r>
            <a:r>
              <a:rPr lang="en-US" altLang="zh-CN" i="1" dirty="0"/>
              <a:t>cut vertex</a:t>
            </a:r>
            <a:r>
              <a:rPr lang="en-US" altLang="zh-CN" dirty="0"/>
              <a:t> or </a:t>
            </a:r>
            <a:r>
              <a:rPr lang="en-US" altLang="zh-CN" i="1" dirty="0"/>
              <a:t>cut edge (bridge)</a:t>
            </a:r>
            <a:r>
              <a:rPr lang="en-US" altLang="zh-CN" dirty="0"/>
              <a:t> separates 1 connected component into 2 if removed.</a:t>
            </a:r>
            <a:endParaRPr lang="en-US" altLang="zh-CN" dirty="0"/>
          </a:p>
          <a:p>
            <a:pPr eaLnBrk="1" hangingPunct="1"/>
            <a:endParaRPr lang="en-US" altLang="zh-CN" dirty="0"/>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Vertex Connectivity</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r>
              <a:rPr lang="en-US" altLang="zh-CN" dirty="0" err="1"/>
              <a:t>Nonseparable</a:t>
            </a:r>
            <a:r>
              <a:rPr lang="en-US" altLang="zh-CN" dirty="0"/>
              <a:t> graphs</a:t>
            </a:r>
            <a:endParaRPr lang="en-US" altLang="zh-CN" dirty="0"/>
          </a:p>
          <a:p>
            <a:pPr lvl="1"/>
            <a:r>
              <a:rPr lang="en-US" altLang="zh-CN" dirty="0"/>
              <a:t>Connected graphs without cut vertices are called </a:t>
            </a:r>
            <a:r>
              <a:rPr lang="en-US" altLang="zh-CN" dirty="0" err="1"/>
              <a:t>nonseparable</a:t>
            </a:r>
            <a:r>
              <a:rPr lang="en-US" altLang="zh-CN" dirty="0"/>
              <a:t> graphs</a:t>
            </a:r>
            <a:endParaRPr lang="en-US" altLang="zh-CN" dirty="0"/>
          </a:p>
          <a:p>
            <a:r>
              <a:rPr lang="en-US" altLang="zh-CN" dirty="0"/>
              <a:t>Vertex cut</a:t>
            </a:r>
            <a:endParaRPr lang="en-US" altLang="zh-CN" dirty="0"/>
          </a:p>
          <a:p>
            <a:pPr lvl="1"/>
            <a:r>
              <a:rPr lang="en-US" altLang="zh-CN" dirty="0"/>
              <a:t>A subset V′ of the vertex set V of G = (V, E) is a vertex cut, or separating set, if G − V′ is disconnected.</a:t>
            </a:r>
            <a:endParaRPr lang="en-US" altLang="zh-CN" dirty="0"/>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Edge Connectivity</a:t>
            </a:r>
            <a:endParaRPr lang="en-US" altLang="zh-CN" sz="3200" dirty="0"/>
          </a:p>
        </p:txBody>
      </p:sp>
      <p:sp>
        <p:nvSpPr>
          <p:cNvPr id="5" name="内容占位符 2"/>
          <p:cNvSpPr txBox="1"/>
          <p:nvPr/>
        </p:nvSpPr>
        <p:spPr>
          <a:xfrm>
            <a:off x="398531" y="980473"/>
            <a:ext cx="10973763" cy="5766556"/>
          </a:xfrm>
          <a:prstGeom prst="rect">
            <a:avLst/>
          </a:prstGeom>
        </p:spPr>
        <p:txBody>
          <a:bodyPr>
            <a:normAutofit fontScale="85000" lnSpcReduction="10000"/>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a:t>Edge cut</a:t>
            </a:r>
            <a:r>
              <a:rPr lang="zh-CN" altLang="en-US"/>
              <a:t>（边切割）</a:t>
            </a:r>
            <a:endParaRPr lang="en-US" altLang="zh-CN" dirty="0"/>
          </a:p>
          <a:p>
            <a:pPr lvl="1">
              <a:lnSpc>
                <a:spcPct val="150000"/>
              </a:lnSpc>
            </a:pPr>
            <a:r>
              <a:rPr lang="en-US" altLang="zh-CN" dirty="0"/>
              <a:t>A set of edges </a:t>
            </a:r>
            <a:r>
              <a:rPr lang="en-US" altLang="zh-CN" i="1" dirty="0"/>
              <a:t>E</a:t>
            </a:r>
            <a:r>
              <a:rPr lang="en-US" altLang="zh-CN" sz="600" dirty="0"/>
              <a:t>′          </a:t>
            </a:r>
            <a:r>
              <a:rPr lang="en-US" altLang="zh-CN" dirty="0"/>
              <a:t>is called an </a:t>
            </a:r>
            <a:r>
              <a:rPr lang="en-US" altLang="zh-CN" b="1" dirty="0"/>
              <a:t>edge cut </a:t>
            </a:r>
            <a:r>
              <a:rPr lang="en-US" altLang="zh-CN" dirty="0"/>
              <a:t>of </a:t>
            </a:r>
            <a:r>
              <a:rPr lang="en-US" altLang="zh-CN" i="1" dirty="0"/>
              <a:t>G </a:t>
            </a:r>
            <a:r>
              <a:rPr lang="en-US" altLang="zh-CN" dirty="0"/>
              <a:t>if the subgraph </a:t>
            </a:r>
            <a:r>
              <a:rPr lang="en-US" altLang="zh-CN" i="1" dirty="0"/>
              <a:t>G </a:t>
            </a:r>
            <a:r>
              <a:rPr lang="en-US" altLang="zh-CN" dirty="0"/>
              <a:t>− </a:t>
            </a:r>
            <a:r>
              <a:rPr lang="en-US" altLang="zh-CN" i="1" dirty="0"/>
              <a:t>E </a:t>
            </a:r>
            <a:r>
              <a:rPr lang="en-US" altLang="zh-CN" sz="600" dirty="0"/>
              <a:t>′ </a:t>
            </a:r>
            <a:r>
              <a:rPr lang="en-US" altLang="zh-CN" dirty="0"/>
              <a:t>is disconnected.</a:t>
            </a:r>
            <a:endParaRPr lang="en-US" altLang="zh-CN" dirty="0"/>
          </a:p>
          <a:p>
            <a:pPr>
              <a:lnSpc>
                <a:spcPct val="150000"/>
              </a:lnSpc>
            </a:pPr>
            <a:r>
              <a:rPr lang="en-US" altLang="zh-CN"/>
              <a:t>Edge connectivity</a:t>
            </a:r>
            <a:r>
              <a:rPr lang="zh-CN" altLang="en-US"/>
              <a:t>（边连通性）</a:t>
            </a:r>
            <a:endParaRPr lang="zh-CN" altLang="en-US" dirty="0"/>
          </a:p>
          <a:p>
            <a:pPr lvl="1">
              <a:lnSpc>
                <a:spcPct val="150000"/>
              </a:lnSpc>
            </a:pPr>
            <a:r>
              <a:rPr lang="en-US" altLang="zh-CN" dirty="0"/>
              <a:t>The </a:t>
            </a:r>
            <a:r>
              <a:rPr lang="en-US" altLang="zh-CN" b="1" dirty="0"/>
              <a:t>edge connectivity </a:t>
            </a:r>
            <a:r>
              <a:rPr lang="en-US" altLang="zh-CN" dirty="0"/>
              <a:t>of a graph </a:t>
            </a:r>
            <a:r>
              <a:rPr lang="en-US" altLang="zh-CN" i="1" dirty="0"/>
              <a:t>G</a:t>
            </a:r>
            <a:r>
              <a:rPr lang="en-US" altLang="zh-CN" dirty="0"/>
              <a:t>, denoted by </a:t>
            </a:r>
            <a:r>
              <a:rPr lang="zh-CN" altLang="en-US" i="1" dirty="0"/>
              <a:t>𝜆</a:t>
            </a:r>
            <a:r>
              <a:rPr lang="en-US" altLang="zh-CN" dirty="0"/>
              <a:t>(</a:t>
            </a:r>
            <a:r>
              <a:rPr lang="en-US" altLang="zh-CN" i="1" dirty="0"/>
              <a:t>G</a:t>
            </a:r>
            <a:r>
              <a:rPr lang="en-US" altLang="zh-CN" dirty="0"/>
              <a:t>), is the minimum number of edges in an edge cut of </a:t>
            </a:r>
            <a:r>
              <a:rPr lang="en-US" altLang="zh-CN" i="1" dirty="0"/>
              <a:t>G</a:t>
            </a:r>
            <a:r>
              <a:rPr lang="en-US" altLang="zh-CN" dirty="0"/>
              <a:t>.</a:t>
            </a:r>
            <a:endParaRPr lang="en-US" altLang="zh-CN" dirty="0"/>
          </a:p>
          <a:p>
            <a:pPr lvl="1">
              <a:lnSpc>
                <a:spcPct val="150000"/>
              </a:lnSpc>
            </a:pPr>
            <a:r>
              <a:rPr lang="zh-CN" altLang="en-US" dirty="0"/>
              <a:t>𝜆</a:t>
            </a:r>
            <a:r>
              <a:rPr lang="en-US" altLang="zh-CN" dirty="0"/>
              <a:t>(G) = 0 if G is not connected or G has a single vertex. </a:t>
            </a:r>
            <a:endParaRPr lang="en-US" altLang="zh-CN" dirty="0"/>
          </a:p>
          <a:p>
            <a:pPr lvl="1">
              <a:lnSpc>
                <a:spcPct val="150000"/>
              </a:lnSpc>
            </a:pPr>
            <a:r>
              <a:rPr lang="en-US" altLang="zh-CN" dirty="0"/>
              <a:t>If G is a graph with n vertices, then 0 ≤ </a:t>
            </a:r>
            <a:r>
              <a:rPr lang="zh-CN" altLang="en-US" dirty="0"/>
              <a:t>𝜆</a:t>
            </a:r>
            <a:r>
              <a:rPr lang="en-US" altLang="zh-CN" dirty="0"/>
              <a:t>(G) ≤ n − 1.</a:t>
            </a:r>
            <a:endParaRPr lang="en-US" altLang="zh-CN" dirty="0"/>
          </a:p>
          <a:p>
            <a:pPr lvl="1">
              <a:lnSpc>
                <a:spcPct val="150000"/>
              </a:lnSpc>
            </a:pPr>
            <a:r>
              <a:rPr lang="zh-CN" altLang="en-US" dirty="0"/>
              <a:t>𝜆</a:t>
            </a:r>
            <a:r>
              <a:rPr lang="en-US" altLang="zh-CN" dirty="0"/>
              <a:t>(G) = n − 1 where G is a graph with n vertices if and only if G = K</a:t>
            </a:r>
            <a:r>
              <a:rPr lang="en-US" altLang="zh-CN" baseline="-25000" dirty="0"/>
              <a:t>n</a:t>
            </a:r>
            <a:r>
              <a:rPr lang="en-US" altLang="zh-CN" dirty="0"/>
              <a:t>.</a:t>
            </a:r>
            <a:endParaRPr lang="zh-CN" altLang="en-US" dirty="0"/>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Directed Connectedness</a:t>
            </a:r>
            <a:endParaRPr lang="en-US" altLang="zh-CN" sz="3200" dirty="0"/>
          </a:p>
        </p:txBody>
      </p:sp>
      <p:sp>
        <p:nvSpPr>
          <p:cNvPr id="5" name="内容占位符 2"/>
          <p:cNvSpPr txBox="1"/>
          <p:nvPr/>
        </p:nvSpPr>
        <p:spPr>
          <a:xfrm>
            <a:off x="292753" y="1091444"/>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pPr>
            <a:r>
              <a:rPr lang="en-US" altLang="zh-CN" dirty="0"/>
              <a:t>A directed graph is </a:t>
            </a:r>
            <a:r>
              <a:rPr lang="en-US" altLang="zh-CN" i="1" dirty="0"/>
              <a:t>strongly connected</a:t>
            </a:r>
            <a:r>
              <a:rPr lang="en-US" altLang="zh-CN" dirty="0"/>
              <a:t> if there is a path from </a:t>
            </a:r>
            <a:r>
              <a:rPr lang="en-US" altLang="zh-CN" i="1" dirty="0"/>
              <a:t>a</a:t>
            </a:r>
            <a:r>
              <a:rPr lang="en-US" altLang="zh-CN" dirty="0"/>
              <a:t> to </a:t>
            </a:r>
            <a:r>
              <a:rPr lang="en-US" altLang="zh-CN" i="1" dirty="0"/>
              <a:t>b</a:t>
            </a:r>
            <a:r>
              <a:rPr lang="en-US" altLang="zh-CN" dirty="0"/>
              <a:t> and from </a:t>
            </a:r>
            <a:r>
              <a:rPr lang="en-US" altLang="zh-CN" i="1" dirty="0"/>
              <a:t>b</a:t>
            </a:r>
            <a:r>
              <a:rPr lang="en-US" altLang="zh-CN" dirty="0"/>
              <a:t> to </a:t>
            </a:r>
            <a:r>
              <a:rPr lang="en-US" altLang="zh-CN" i="1" dirty="0"/>
              <a:t>a</a:t>
            </a:r>
            <a:r>
              <a:rPr lang="en-US" altLang="zh-CN" dirty="0"/>
              <a:t> whenever </a:t>
            </a:r>
            <a:r>
              <a:rPr lang="en-US" altLang="zh-CN" i="1" dirty="0"/>
              <a:t>a</a:t>
            </a:r>
            <a:r>
              <a:rPr lang="en-US" altLang="zh-CN" dirty="0"/>
              <a:t> and </a:t>
            </a:r>
            <a:r>
              <a:rPr lang="en-US" altLang="zh-CN" i="1" dirty="0"/>
              <a:t>b </a:t>
            </a:r>
            <a:r>
              <a:rPr lang="en-US" altLang="zh-CN" dirty="0"/>
              <a:t>are vertices in the graph.  </a:t>
            </a:r>
            <a:endParaRPr lang="en-US" altLang="zh-CN" dirty="0"/>
          </a:p>
          <a:p>
            <a:pPr eaLnBrk="1" hangingPunct="1">
              <a:lnSpc>
                <a:spcPct val="150000"/>
              </a:lnSpc>
            </a:pPr>
            <a:r>
              <a:rPr lang="en-US" altLang="zh-CN" dirty="0"/>
              <a:t>It is </a:t>
            </a:r>
            <a:r>
              <a:rPr lang="en-US" altLang="zh-CN" i="1" dirty="0"/>
              <a:t>weakly connected</a:t>
            </a:r>
            <a:r>
              <a:rPr lang="en-US" altLang="zh-CN" dirty="0"/>
              <a:t> if there is a path between every two vertices in the underlying </a:t>
            </a:r>
            <a:r>
              <a:rPr lang="en-US" altLang="zh-CN" i="1" dirty="0"/>
              <a:t>undirected</a:t>
            </a:r>
            <a:r>
              <a:rPr lang="en-US" altLang="zh-CN" dirty="0"/>
              <a:t> graph.</a:t>
            </a:r>
            <a:endParaRPr lang="en-US" altLang="zh-CN" dirty="0"/>
          </a:p>
          <a:p>
            <a:pPr eaLnBrk="1" hangingPunct="1">
              <a:lnSpc>
                <a:spcPct val="150000"/>
              </a:lnSpc>
            </a:pPr>
            <a:r>
              <a:rPr lang="en-US" altLang="zh-CN" dirty="0"/>
              <a:t>Note </a:t>
            </a:r>
            <a:r>
              <a:rPr lang="en-US" altLang="zh-CN" i="1" dirty="0"/>
              <a:t>strongly</a:t>
            </a:r>
            <a:r>
              <a:rPr lang="en-US" altLang="zh-CN" dirty="0"/>
              <a:t> implies </a:t>
            </a:r>
            <a:r>
              <a:rPr lang="en-US" altLang="zh-CN" i="1" dirty="0"/>
              <a:t>weakly</a:t>
            </a:r>
            <a:r>
              <a:rPr lang="en-US" altLang="zh-CN" dirty="0"/>
              <a:t> but not vice-versa.</a:t>
            </a:r>
            <a:endParaRPr lang="en-US" altLang="zh-CN" dirty="0"/>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Counting Paths by Adjacency Matrices</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t>Let </a:t>
            </a:r>
            <a:r>
              <a:rPr lang="en-US" altLang="zh-CN" b="1" dirty="0"/>
              <a:t>A</a:t>
            </a:r>
            <a:r>
              <a:rPr lang="en-US" altLang="zh-CN" dirty="0"/>
              <a:t> be the adjacency matrix of graph </a:t>
            </a:r>
            <a:r>
              <a:rPr lang="en-US" altLang="zh-CN" i="1" dirty="0"/>
              <a:t>G</a:t>
            </a:r>
            <a:r>
              <a:rPr lang="en-US" altLang="zh-CN" dirty="0"/>
              <a:t>.</a:t>
            </a:r>
            <a:endParaRPr lang="en-US" altLang="zh-CN" dirty="0"/>
          </a:p>
          <a:p>
            <a:pPr eaLnBrk="1" hangingPunct="1"/>
            <a:r>
              <a:rPr lang="en-US" altLang="zh-CN" dirty="0"/>
              <a:t>The number of paths of length </a:t>
            </a:r>
            <a:r>
              <a:rPr lang="en-US" altLang="zh-CN" i="1" dirty="0"/>
              <a:t>k</a:t>
            </a:r>
            <a:r>
              <a:rPr lang="en-US" altLang="zh-CN" dirty="0"/>
              <a:t> from </a:t>
            </a:r>
            <a:r>
              <a:rPr lang="en-US" altLang="zh-CN" i="1" dirty="0"/>
              <a:t>v</a:t>
            </a:r>
            <a:r>
              <a:rPr lang="en-US" altLang="zh-CN" i="1" baseline="-25000" dirty="0"/>
              <a:t>i</a:t>
            </a:r>
            <a:r>
              <a:rPr lang="en-US" altLang="zh-CN" dirty="0"/>
              <a:t> to </a:t>
            </a:r>
            <a:r>
              <a:rPr lang="en-US" altLang="zh-CN" i="1" dirty="0" err="1"/>
              <a:t>v</a:t>
            </a:r>
            <a:r>
              <a:rPr lang="en-US" altLang="zh-CN" i="1" baseline="-25000" dirty="0" err="1"/>
              <a:t>j</a:t>
            </a:r>
            <a:r>
              <a:rPr lang="en-US" altLang="zh-CN" dirty="0"/>
              <a:t> is equal to </a:t>
            </a:r>
            <a:r>
              <a:rPr lang="en-US" altLang="zh-CN" dirty="0">
                <a:solidFill>
                  <a:srgbClr val="FF0000"/>
                </a:solidFill>
              </a:rPr>
              <a:t>(</a:t>
            </a:r>
            <a:r>
              <a:rPr lang="en-US" altLang="zh-CN" b="1" dirty="0">
                <a:solidFill>
                  <a:srgbClr val="FF0000"/>
                </a:solidFill>
              </a:rPr>
              <a:t>A</a:t>
            </a:r>
            <a:r>
              <a:rPr lang="en-US" altLang="zh-CN" i="1" baseline="30000" dirty="0">
                <a:solidFill>
                  <a:srgbClr val="FF0000"/>
                </a:solidFill>
              </a:rPr>
              <a:t>k</a:t>
            </a:r>
            <a:r>
              <a:rPr lang="en-US" altLang="zh-CN" dirty="0">
                <a:solidFill>
                  <a:srgbClr val="FF0000"/>
                </a:solidFill>
              </a:rPr>
              <a:t>)</a:t>
            </a:r>
            <a:r>
              <a:rPr lang="en-US" altLang="zh-CN" i="1" baseline="-25000" dirty="0" err="1">
                <a:solidFill>
                  <a:srgbClr val="FF0000"/>
                </a:solidFill>
              </a:rPr>
              <a:t>i,j</a:t>
            </a:r>
            <a:r>
              <a:rPr lang="en-US" altLang="zh-CN" dirty="0"/>
              <a:t>.  </a:t>
            </a:r>
            <a:endParaRPr lang="en-US" altLang="zh-CN" dirty="0"/>
          </a:p>
          <a:p>
            <a:pPr lvl="1" eaLnBrk="1" hangingPunct="1"/>
            <a:r>
              <a:rPr lang="en-US" altLang="zh-CN" dirty="0"/>
              <a:t>The notation </a:t>
            </a:r>
            <a:r>
              <a:rPr lang="en-US" altLang="zh-CN" dirty="0">
                <a:solidFill>
                  <a:srgbClr val="FF0000"/>
                </a:solidFill>
              </a:rPr>
              <a:t>(</a:t>
            </a:r>
            <a:r>
              <a:rPr lang="en-US" altLang="zh-CN" b="1" dirty="0">
                <a:solidFill>
                  <a:srgbClr val="FF0000"/>
                </a:solidFill>
              </a:rPr>
              <a:t>M</a:t>
            </a:r>
            <a:r>
              <a:rPr lang="en-US" altLang="zh-CN" dirty="0">
                <a:solidFill>
                  <a:srgbClr val="FF0000"/>
                </a:solidFill>
              </a:rPr>
              <a:t>)</a:t>
            </a:r>
            <a:r>
              <a:rPr lang="en-US" altLang="zh-CN" i="1" baseline="-25000" dirty="0" err="1">
                <a:solidFill>
                  <a:srgbClr val="FF0000"/>
                </a:solidFill>
              </a:rPr>
              <a:t>i,j</a:t>
            </a:r>
            <a:r>
              <a:rPr lang="en-US" altLang="zh-CN" dirty="0"/>
              <a:t> denotes </a:t>
            </a:r>
            <a:r>
              <a:rPr lang="en-US" altLang="zh-CN" i="1" dirty="0" err="1">
                <a:solidFill>
                  <a:srgbClr val="FF0000"/>
                </a:solidFill>
              </a:rPr>
              <a:t>m</a:t>
            </a:r>
            <a:r>
              <a:rPr lang="en-US" altLang="zh-CN" i="1" baseline="-25000" dirty="0" err="1">
                <a:solidFill>
                  <a:srgbClr val="FF0000"/>
                </a:solidFill>
              </a:rPr>
              <a:t>i,j</a:t>
            </a:r>
            <a:r>
              <a:rPr lang="en-US" altLang="zh-CN" dirty="0"/>
              <a:t> where </a:t>
            </a:r>
            <a:br>
              <a:rPr lang="en-US" altLang="zh-CN" dirty="0"/>
            </a:br>
            <a:r>
              <a:rPr lang="en-US" altLang="zh-CN" dirty="0">
                <a:solidFill>
                  <a:srgbClr val="FF0000"/>
                </a:solidFill>
              </a:rPr>
              <a:t>[</a:t>
            </a:r>
            <a:r>
              <a:rPr lang="en-US" altLang="zh-CN" i="1" dirty="0" err="1">
                <a:solidFill>
                  <a:srgbClr val="FF0000"/>
                </a:solidFill>
              </a:rPr>
              <a:t>m</a:t>
            </a:r>
            <a:r>
              <a:rPr lang="en-US" altLang="zh-CN" i="1" baseline="-25000" dirty="0" err="1">
                <a:solidFill>
                  <a:srgbClr val="FF0000"/>
                </a:solidFill>
              </a:rPr>
              <a:t>i,j</a:t>
            </a:r>
            <a:r>
              <a:rPr lang="en-US" altLang="zh-CN" dirty="0">
                <a:solidFill>
                  <a:srgbClr val="FF0000"/>
                </a:solidFill>
              </a:rPr>
              <a:t>] = </a:t>
            </a:r>
            <a:r>
              <a:rPr lang="en-US" altLang="zh-CN" b="1" dirty="0">
                <a:solidFill>
                  <a:srgbClr val="FF0000"/>
                </a:solidFill>
              </a:rPr>
              <a:t>M</a:t>
            </a:r>
            <a:r>
              <a:rPr lang="en-US" altLang="zh-CN" i="1" dirty="0"/>
              <a:t>.</a:t>
            </a:r>
            <a:endParaRPr lang="en-US" altLang="zh-CN" dirty="0"/>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Eulerian graph</a:t>
            </a:r>
            <a:r>
              <a:rPr lang="zh-CN" altLang="en-US" sz="3200" dirty="0"/>
              <a:t>（欧拉图）</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90000"/>
              </a:lnSpc>
            </a:pPr>
            <a:r>
              <a:rPr lang="en-US" altLang="zh-CN" sz="3200" u="sng" dirty="0"/>
              <a:t>An </a:t>
            </a:r>
            <a:r>
              <a:rPr lang="en-US" altLang="zh-CN" sz="3200" b="1" i="1" u="sng" dirty="0">
                <a:solidFill>
                  <a:srgbClr val="FF3300"/>
                </a:solidFill>
              </a:rPr>
              <a:t>Euler circuit</a:t>
            </a:r>
            <a:r>
              <a:rPr lang="zh-CN" altLang="en-US" sz="3200" b="1" i="1" u="sng" dirty="0">
                <a:solidFill>
                  <a:srgbClr val="FF3300"/>
                </a:solidFill>
              </a:rPr>
              <a:t>（欧拉回路）</a:t>
            </a:r>
            <a:r>
              <a:rPr lang="en-US" altLang="zh-CN" sz="3200" u="sng" dirty="0"/>
              <a:t> in a graph </a:t>
            </a:r>
            <a:r>
              <a:rPr lang="en-US" altLang="zh-CN" sz="3200" i="1" u="sng" dirty="0"/>
              <a:t>G</a:t>
            </a:r>
            <a:r>
              <a:rPr lang="en-US" altLang="zh-CN" sz="3200" u="sng" dirty="0"/>
              <a:t> is a simple circuit containing every edge of </a:t>
            </a:r>
            <a:r>
              <a:rPr lang="en-US" altLang="zh-CN" sz="3200" i="1" u="sng" dirty="0"/>
              <a:t>G</a:t>
            </a:r>
            <a:r>
              <a:rPr lang="en-US" altLang="zh-CN" sz="3200" u="sng" dirty="0"/>
              <a:t>.</a:t>
            </a:r>
            <a:endParaRPr lang="en-US" altLang="zh-CN" sz="3200" u="sng" dirty="0"/>
          </a:p>
          <a:p>
            <a:pPr eaLnBrk="1" hangingPunct="1">
              <a:lnSpc>
                <a:spcPct val="90000"/>
              </a:lnSpc>
            </a:pPr>
            <a:r>
              <a:rPr lang="en-US" altLang="zh-CN" sz="3200" dirty="0"/>
              <a:t>An </a:t>
            </a:r>
            <a:r>
              <a:rPr lang="en-US" altLang="zh-CN" sz="3200" b="1" i="1" u="sng" dirty="0">
                <a:solidFill>
                  <a:srgbClr val="FF3300"/>
                </a:solidFill>
              </a:rPr>
              <a:t>E</a:t>
            </a:r>
            <a:r>
              <a:rPr lang="en-US" altLang="zh-CN" sz="3200" b="1" i="1" dirty="0">
                <a:solidFill>
                  <a:srgbClr val="FF3300"/>
                </a:solidFill>
              </a:rPr>
              <a:t>uler path</a:t>
            </a:r>
            <a:r>
              <a:rPr lang="zh-CN" altLang="en-US" sz="3200" b="1" i="1" dirty="0">
                <a:solidFill>
                  <a:srgbClr val="FF3300"/>
                </a:solidFill>
              </a:rPr>
              <a:t>（欧拉通路）</a:t>
            </a:r>
            <a:r>
              <a:rPr lang="en-US" altLang="zh-CN" sz="3200" dirty="0"/>
              <a:t> in </a:t>
            </a:r>
            <a:r>
              <a:rPr lang="en-US" altLang="zh-CN" sz="3200" i="1" dirty="0"/>
              <a:t>G</a:t>
            </a:r>
            <a:r>
              <a:rPr lang="en-US" altLang="zh-CN" sz="3200" dirty="0"/>
              <a:t> is a simple path containing every </a:t>
            </a:r>
            <a:r>
              <a:rPr lang="en-US" altLang="zh-CN" sz="3200" u="sng" dirty="0"/>
              <a:t>e</a:t>
            </a:r>
            <a:r>
              <a:rPr lang="en-US" altLang="zh-CN" sz="3200" dirty="0"/>
              <a:t>dge of </a:t>
            </a:r>
            <a:r>
              <a:rPr lang="en-US" altLang="zh-CN" sz="3200" i="1" dirty="0"/>
              <a:t>G</a:t>
            </a:r>
            <a:r>
              <a:rPr lang="en-US" altLang="zh-CN" sz="3200" dirty="0"/>
              <a:t>.</a:t>
            </a:r>
            <a:endParaRPr lang="en-US" altLang="zh-CN" sz="3200" dirty="0"/>
          </a:p>
          <a:p>
            <a:pPr eaLnBrk="1" hangingPunct="1">
              <a:lnSpc>
                <a:spcPct val="90000"/>
              </a:lnSpc>
            </a:pPr>
            <a:r>
              <a:rPr lang="en-US" altLang="zh-CN" sz="3200" dirty="0"/>
              <a:t>A walk in a graph is called an </a:t>
            </a:r>
            <a:r>
              <a:rPr lang="en-US" altLang="zh-CN" sz="3200" b="1" i="1" dirty="0">
                <a:solidFill>
                  <a:schemeClr val="hlink"/>
                </a:solidFill>
              </a:rPr>
              <a:t>Euler tour</a:t>
            </a:r>
            <a:r>
              <a:rPr lang="zh-CN" altLang="en-US" sz="3200" b="1" i="1" dirty="0">
                <a:solidFill>
                  <a:schemeClr val="hlink"/>
                </a:solidFill>
              </a:rPr>
              <a:t>（欧拉环游）</a:t>
            </a:r>
            <a:r>
              <a:rPr lang="en-US" altLang="zh-CN" sz="3200" dirty="0"/>
              <a:t> if it starts and ends in the same place and uses each edge exactly once.</a:t>
            </a:r>
            <a:endParaRPr lang="en-US" altLang="zh-CN" sz="3200" dirty="0"/>
          </a:p>
          <a:p>
            <a:pPr eaLnBrk="1" hangingPunct="1">
              <a:lnSpc>
                <a:spcPct val="90000"/>
              </a:lnSpc>
            </a:pPr>
            <a:r>
              <a:rPr lang="en-US" altLang="zh-CN" sz="3200" dirty="0"/>
              <a:t>A walk in a graph is called an </a:t>
            </a:r>
            <a:r>
              <a:rPr lang="en-US" altLang="zh-CN" sz="3200" b="1" i="1" dirty="0">
                <a:solidFill>
                  <a:schemeClr val="hlink"/>
                </a:solidFill>
              </a:rPr>
              <a:t>Euler trail</a:t>
            </a:r>
            <a:r>
              <a:rPr lang="zh-CN" altLang="en-US" sz="3200" b="1" i="1" dirty="0">
                <a:solidFill>
                  <a:schemeClr val="hlink"/>
                </a:solidFill>
              </a:rPr>
              <a:t>（欧拉迹）</a:t>
            </a:r>
            <a:r>
              <a:rPr lang="en-US" altLang="zh-CN" sz="3200" dirty="0"/>
              <a:t> if it uses each edge exactly once.</a:t>
            </a:r>
            <a:endParaRPr lang="en-US" altLang="zh-CN" sz="3200" dirty="0"/>
          </a:p>
          <a:p>
            <a:pPr eaLnBrk="1" hangingPunct="1">
              <a:lnSpc>
                <a:spcPct val="90000"/>
              </a:lnSpc>
            </a:pPr>
            <a:r>
              <a:rPr lang="en-US" altLang="zh-CN" sz="3200" dirty="0"/>
              <a:t>If a graph has an Euler tour, it is said to be an </a:t>
            </a:r>
            <a:r>
              <a:rPr lang="en-US" altLang="zh-CN" sz="3200" b="1" i="1" dirty="0">
                <a:solidFill>
                  <a:schemeClr val="hlink"/>
                </a:solidFill>
              </a:rPr>
              <a:t>Eulerian graph</a:t>
            </a:r>
            <a:r>
              <a:rPr lang="zh-CN" altLang="en-US" sz="3200" b="1" i="1" dirty="0">
                <a:solidFill>
                  <a:schemeClr val="hlink"/>
                </a:solidFill>
              </a:rPr>
              <a:t>（欧拉图）</a:t>
            </a:r>
            <a:r>
              <a:rPr lang="en-US" altLang="zh-CN" sz="3200" dirty="0"/>
              <a:t>.</a:t>
            </a:r>
            <a:endParaRPr lang="zh-CN" altLang="en-US" sz="3200" dirty="0"/>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a:xfrm>
            <a:off x="210185" y="949960"/>
            <a:ext cx="11863705" cy="1302385"/>
          </a:xfrm>
          <a:prstGeom prst="rect">
            <a:avLst/>
          </a:prstGeom>
        </p:spPr>
        <p:txBody>
          <a:bodyPr>
            <a:no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gn="just"/>
            <a:r>
              <a:rPr lang="en-US" altLang="zh-CN" sz="2400" dirty="0">
                <a:solidFill>
                  <a:schemeClr val="hlink"/>
                </a:solidFill>
                <a:sym typeface="+mn-ea"/>
              </a:rPr>
              <a:t>欧拉回路/Euler circuit、欧拉通路/Euler path：</a:t>
            </a:r>
            <a:r>
              <a:rPr lang="en-US" altLang="zh-CN" sz="2400" dirty="0">
                <a:solidFill>
                  <a:schemeClr val="hlink"/>
                </a:solidFill>
              </a:rPr>
              <a:t>图G中的欧拉回路是包含G的每一条边的简单回路。图G中的欧拉通路是包含G的每一条边的简单通路。</a:t>
            </a:r>
            <a:endParaRPr lang="en-US" altLang="zh-CN" sz="2400" dirty="0">
              <a:solidFill>
                <a:schemeClr val="hlink"/>
              </a:solidFill>
            </a:endParaRPr>
          </a:p>
        </p:txBody>
      </p:sp>
      <p:pic>
        <p:nvPicPr>
          <p:cNvPr id="2" name="图片 1" descr="截屏2023-12-27 17.49.25"/>
          <p:cNvPicPr>
            <a:picLocks noChangeAspect="1"/>
          </p:cNvPicPr>
          <p:nvPr/>
        </p:nvPicPr>
        <p:blipFill>
          <a:blip r:embed="rId2"/>
          <a:stretch>
            <a:fillRect/>
          </a:stretch>
        </p:blipFill>
        <p:spPr>
          <a:xfrm>
            <a:off x="651510" y="2686050"/>
            <a:ext cx="10174605" cy="3294380"/>
          </a:xfrm>
          <a:prstGeom prst="rect">
            <a:avLst/>
          </a:prstGeom>
        </p:spPr>
      </p:pic>
      <p:sp>
        <p:nvSpPr>
          <p:cNvPr id="3" name="内容占位符 2"/>
          <p:cNvSpPr txBox="1"/>
          <p:nvPr/>
        </p:nvSpPr>
        <p:spPr>
          <a:xfrm>
            <a:off x="210185" y="1928495"/>
            <a:ext cx="11863705" cy="559435"/>
          </a:xfrm>
          <a:prstGeom prst="rect">
            <a:avLst/>
          </a:prstGeom>
        </p:spPr>
        <p:txBody>
          <a:bodyPr>
            <a:no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gn="just"/>
            <a:r>
              <a:rPr lang="en-US" altLang="zh-CN" sz="2400" dirty="0">
                <a:solidFill>
                  <a:srgbClr val="008080"/>
                </a:solidFill>
                <a:sym typeface="+mn-ea"/>
              </a:rPr>
              <a:t>例题-</a:t>
            </a:r>
            <a:r>
              <a:rPr lang="en-US" altLang="zh-CN" sz="2400" dirty="0">
                <a:solidFill>
                  <a:schemeClr val="hlink"/>
                </a:solidFill>
              </a:rPr>
              <a:t>下图中哪些无向图有欧拉回路,在没有欧拉回路的那些图，哪些具有欧拉通路</a:t>
            </a:r>
            <a:r>
              <a:rPr lang="zh-CN" altLang="en-US" sz="2400" dirty="0">
                <a:solidFill>
                  <a:srgbClr val="0000FF"/>
                </a:solidFill>
              </a:rPr>
              <a:t>？</a:t>
            </a:r>
            <a:endParaRPr lang="zh-CN" altLang="en-US" sz="2400" dirty="0">
              <a:solidFill>
                <a:srgbClr val="0000FF"/>
              </a:solidFill>
            </a:endParaRPr>
          </a:p>
        </p:txBody>
      </p:sp>
      <p:sp>
        <p:nvSpPr>
          <p:cNvPr id="4" name="文本框 3"/>
          <p:cNvSpPr txBox="1"/>
          <p:nvPr/>
        </p:nvSpPr>
        <p:spPr>
          <a:xfrm>
            <a:off x="1031875" y="5954395"/>
            <a:ext cx="10614025" cy="903605"/>
          </a:xfrm>
          <a:prstGeom prst="rect">
            <a:avLst/>
          </a:prstGeom>
          <a:noFill/>
        </p:spPr>
        <p:txBody>
          <a:bodyPr wrap="square" rtlCol="0" anchor="t">
            <a:spAutoFit/>
          </a:bodyPr>
          <a:p>
            <a:pPr marL="342900" indent="-342900" algn="just" fontAlgn="base">
              <a:spcBef>
                <a:spcPct val="20000"/>
              </a:spcBef>
              <a:buClrTx/>
              <a:buSzTx/>
              <a:buFontTx/>
              <a:buBlip>
                <a:blip r:embed="rId1"/>
              </a:buBlip>
            </a:pPr>
            <a:r>
              <a:rPr lang="en-US" altLang="zh-CN" sz="2400" b="1" dirty="0">
                <a:solidFill>
                  <a:schemeClr val="hlink"/>
                </a:solidFill>
              </a:rPr>
              <a:t> 图G₁具有欧拉回路，例如a,e,c,d,e,b,a。G₂和G₃都没有欧拉回路。</a:t>
            </a:r>
            <a:endParaRPr lang="en-US" altLang="zh-CN" sz="2400" b="1" dirty="0">
              <a:solidFill>
                <a:schemeClr val="hlink"/>
              </a:solidFill>
            </a:endParaRPr>
          </a:p>
          <a:p>
            <a:pPr marL="342900" indent="-342900" algn="just" fontAlgn="base">
              <a:spcBef>
                <a:spcPct val="20000"/>
              </a:spcBef>
              <a:buClrTx/>
              <a:buSzTx/>
              <a:buFontTx/>
              <a:buBlip>
                <a:blip r:embed="rId1"/>
              </a:buBlip>
            </a:pPr>
            <a:r>
              <a:rPr lang="en-US" altLang="zh-CN" sz="2400" b="1" dirty="0">
                <a:solidFill>
                  <a:schemeClr val="hlink"/>
                </a:solidFill>
              </a:rPr>
              <a:t>但是G₃具有欧拉通路，即a,c,d,e,b,d,a,b。G₂没有欧拉通路</a:t>
            </a:r>
            <a:endParaRPr lang="en-US" altLang="zh-CN" sz="2400" b="1" dirty="0">
              <a:solidFill>
                <a:schemeClr val="hlink"/>
              </a:solidFill>
            </a:endParaRPr>
          </a:p>
        </p:txBody>
      </p:sp>
      <p:sp>
        <p:nvSpPr>
          <p:cNvPr id="8" name="文本框 7"/>
          <p:cNvSpPr txBox="1"/>
          <p:nvPr/>
        </p:nvSpPr>
        <p:spPr>
          <a:xfrm>
            <a:off x="210046" y="0"/>
            <a:ext cx="11056470" cy="739754"/>
          </a:xfrm>
          <a:prstGeom prst="rect">
            <a:avLst/>
          </a:prstGeom>
          <a:noFill/>
        </p:spPr>
        <p:txBody>
          <a:bodyPr wrap="square" rtlCol="0">
            <a:spAutoFit/>
          </a:bodyPr>
          <a:p>
            <a:pPr>
              <a:lnSpc>
                <a:spcPct val="150000"/>
              </a:lnSpc>
            </a:pPr>
            <a:r>
              <a:rPr lang="en-US" altLang="zh-CN" sz="3200" dirty="0"/>
              <a:t>Eulerian graph</a:t>
            </a:r>
            <a:r>
              <a:rPr lang="zh-CN" altLang="en-US" sz="3200" dirty="0"/>
              <a:t>（欧拉图）</a:t>
            </a:r>
            <a:endParaRPr lang="en-US" altLang="zh-CN" sz="3200" dirty="0"/>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dirty="0"/>
              <a:t>Hamiltonian Graph</a:t>
            </a:r>
            <a:r>
              <a:rPr lang="zh-CN" altLang="en-US" sz="3200" dirty="0"/>
              <a:t>（哈密顿图）</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90000"/>
              </a:lnSpc>
            </a:pPr>
            <a:r>
              <a:rPr lang="en-US" altLang="zh-CN" sz="3200" dirty="0"/>
              <a:t>A graph has a </a:t>
            </a:r>
            <a:r>
              <a:rPr lang="en-US" altLang="zh-CN" sz="3200" i="1">
                <a:solidFill>
                  <a:schemeClr val="hlink"/>
                </a:solidFill>
              </a:rPr>
              <a:t>Hamiltonian tour</a:t>
            </a:r>
            <a:r>
              <a:rPr lang="zh-CN" altLang="en-US" sz="3200" i="1">
                <a:solidFill>
                  <a:schemeClr val="hlink"/>
                </a:solidFill>
              </a:rPr>
              <a:t>（哈密顿环游）</a:t>
            </a:r>
            <a:r>
              <a:rPr lang="en-US" altLang="zh-CN" sz="3200"/>
              <a:t> </a:t>
            </a:r>
            <a:r>
              <a:rPr lang="en-US" altLang="zh-CN" sz="3200" dirty="0"/>
              <a:t>if there is a tour that visits every vertex exactly once (and returns to its starting point).</a:t>
            </a:r>
            <a:endParaRPr lang="en-US" altLang="zh-CN" sz="3200" dirty="0"/>
          </a:p>
          <a:p>
            <a:pPr eaLnBrk="1" hangingPunct="1">
              <a:lnSpc>
                <a:spcPct val="90000"/>
              </a:lnSpc>
            </a:pPr>
            <a:r>
              <a:rPr lang="en-US" altLang="zh-CN" sz="3200" dirty="0"/>
              <a:t>A graph with a Hamiltonian tour is called a </a:t>
            </a:r>
            <a:r>
              <a:rPr lang="en-US" altLang="zh-CN" sz="3200" i="1">
                <a:solidFill>
                  <a:schemeClr val="hlink"/>
                </a:solidFill>
              </a:rPr>
              <a:t>Hamiltonian</a:t>
            </a:r>
            <a:r>
              <a:rPr lang="en-US" altLang="zh-CN" sz="3200">
                <a:solidFill>
                  <a:schemeClr val="hlink"/>
                </a:solidFill>
              </a:rPr>
              <a:t> </a:t>
            </a:r>
            <a:r>
              <a:rPr lang="en-US" altLang="zh-CN" sz="3200" i="1">
                <a:solidFill>
                  <a:schemeClr val="hlink"/>
                </a:solidFill>
              </a:rPr>
              <a:t>graph</a:t>
            </a:r>
            <a:r>
              <a:rPr lang="zh-CN" altLang="en-US" sz="3200" i="1">
                <a:solidFill>
                  <a:schemeClr val="hlink"/>
                </a:solidFill>
              </a:rPr>
              <a:t>（哈密顿图）</a:t>
            </a:r>
            <a:r>
              <a:rPr lang="en-US" altLang="zh-CN" sz="3200"/>
              <a:t>.</a:t>
            </a:r>
            <a:endParaRPr lang="en-US" altLang="zh-CN" sz="3200" dirty="0"/>
          </a:p>
          <a:p>
            <a:pPr eaLnBrk="1" hangingPunct="1">
              <a:lnSpc>
                <a:spcPct val="90000"/>
              </a:lnSpc>
            </a:pPr>
            <a:r>
              <a:rPr lang="en-US" altLang="zh-CN" sz="3200" dirty="0"/>
              <a:t>A </a:t>
            </a:r>
            <a:r>
              <a:rPr lang="en-US" altLang="zh-CN" sz="3200" i="1">
                <a:solidFill>
                  <a:schemeClr val="hlink"/>
                </a:solidFill>
              </a:rPr>
              <a:t>Hamiltonian path</a:t>
            </a:r>
            <a:r>
              <a:rPr lang="zh-CN" altLang="en-US" sz="3200" i="1">
                <a:solidFill>
                  <a:schemeClr val="hlink"/>
                </a:solidFill>
              </a:rPr>
              <a:t>（哈密顿通路）</a:t>
            </a:r>
            <a:r>
              <a:rPr lang="en-US" altLang="zh-CN" sz="3200"/>
              <a:t> </a:t>
            </a:r>
            <a:r>
              <a:rPr lang="en-US" altLang="zh-CN" sz="3200" dirty="0"/>
              <a:t>is a path that contains each vertex exactly once.</a:t>
            </a:r>
            <a:endParaRPr lang="en-US" altLang="zh-CN" sz="3200" dirty="0"/>
          </a:p>
          <a:p>
            <a:pPr eaLnBrk="1" hangingPunct="1">
              <a:lnSpc>
                <a:spcPct val="90000"/>
              </a:lnSpc>
            </a:pPr>
            <a:r>
              <a:rPr lang="en-US" altLang="zh-CN" sz="3200" dirty="0"/>
              <a:t>A </a:t>
            </a:r>
            <a:r>
              <a:rPr lang="en-US" altLang="zh-CN" sz="3200" b="1" i="1" dirty="0"/>
              <a:t>Hamil</a:t>
            </a:r>
            <a:r>
              <a:rPr lang="en-US" altLang="zh-CN" sz="3200" b="1" i="1" u="sng" dirty="0"/>
              <a:t>t</a:t>
            </a:r>
            <a:r>
              <a:rPr lang="en-US" altLang="zh-CN" sz="3200" b="1" i="1" dirty="0"/>
              <a:t>on circuit</a:t>
            </a:r>
            <a:r>
              <a:rPr lang="en-US" altLang="zh-CN" sz="3200" dirty="0"/>
              <a:t> is a circuit that traverses each ver</a:t>
            </a:r>
            <a:r>
              <a:rPr lang="en-US" altLang="zh-CN" sz="3200" u="sng" dirty="0"/>
              <a:t>t</a:t>
            </a:r>
            <a:r>
              <a:rPr lang="en-US" altLang="zh-CN" sz="3200" dirty="0"/>
              <a:t>ex in </a:t>
            </a:r>
            <a:r>
              <a:rPr lang="en-US" altLang="zh-CN" sz="3200" i="1" dirty="0"/>
              <a:t>G</a:t>
            </a:r>
            <a:r>
              <a:rPr lang="en-US" altLang="zh-CN" sz="3200" dirty="0"/>
              <a:t> exactly once.</a:t>
            </a:r>
            <a:endParaRPr lang="en-US" altLang="zh-CN" sz="3200" dirty="0"/>
          </a:p>
          <a:p>
            <a:pPr eaLnBrk="1" hangingPunct="1">
              <a:lnSpc>
                <a:spcPct val="90000"/>
              </a:lnSpc>
            </a:pPr>
            <a:r>
              <a:rPr lang="en-US" altLang="zh-CN" sz="3200" dirty="0"/>
              <a:t>A </a:t>
            </a:r>
            <a:r>
              <a:rPr lang="en-US" altLang="zh-CN" sz="3200" b="1" i="1" dirty="0"/>
              <a:t>Hamil</a:t>
            </a:r>
            <a:r>
              <a:rPr lang="en-US" altLang="zh-CN" sz="3200" b="1" i="1" u="sng" dirty="0"/>
              <a:t>t</a:t>
            </a:r>
            <a:r>
              <a:rPr lang="en-US" altLang="zh-CN" sz="3200" b="1" i="1" dirty="0"/>
              <a:t>on path</a:t>
            </a:r>
            <a:r>
              <a:rPr lang="en-US" altLang="zh-CN" sz="3200" dirty="0"/>
              <a:t> is a path that traverses each ver</a:t>
            </a:r>
            <a:r>
              <a:rPr lang="en-US" altLang="zh-CN" sz="3200" u="sng" dirty="0"/>
              <a:t>t</a:t>
            </a:r>
            <a:r>
              <a:rPr lang="en-US" altLang="zh-CN" sz="3200" dirty="0"/>
              <a:t>ex in </a:t>
            </a:r>
            <a:r>
              <a:rPr lang="en-US" altLang="zh-CN" sz="3200" i="1" dirty="0"/>
              <a:t>G</a:t>
            </a:r>
            <a:r>
              <a:rPr lang="en-US" altLang="zh-CN" sz="3200" dirty="0"/>
              <a:t> exactly once</a:t>
            </a:r>
            <a:endParaRPr lang="zh-CN" altLang="en-US" sz="32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44265" y="3075057"/>
            <a:ext cx="4903469" cy="706755"/>
          </a:xfrm>
          <a:prstGeom prst="rect">
            <a:avLst/>
          </a:prstGeom>
          <a:noFill/>
        </p:spPr>
        <p:txBody>
          <a:bodyPr wrap="square" rtlCol="0">
            <a:spAutoFit/>
          </a:bodyPr>
          <a:lstStyle/>
          <a:p>
            <a:pPr algn="ctr"/>
            <a:r>
              <a:rPr lang="zh-CN" altLang="en-US" sz="4000" b="1" dirty="0"/>
              <a:t>课程复习内容</a:t>
            </a:r>
            <a:endParaRPr lang="zh-CN" altLang="en-US" sz="4000" b="1" dirty="0"/>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a:xfrm>
            <a:off x="210185" y="949960"/>
            <a:ext cx="11863705" cy="956310"/>
          </a:xfrm>
          <a:prstGeom prst="rect">
            <a:avLst/>
          </a:prstGeom>
        </p:spPr>
        <p:txBody>
          <a:bodyPr>
            <a:no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gn="just">
              <a:buClrTx/>
              <a:buSzTx/>
              <a:buFontTx/>
              <a:buBlip>
                <a:blip r:embed="rId1"/>
              </a:buBlip>
            </a:pPr>
            <a:r>
              <a:rPr lang="en-US" altLang="zh-CN" sz="2400" dirty="0">
                <a:solidFill>
                  <a:schemeClr val="hlink"/>
                </a:solidFill>
                <a:sym typeface="+mn-ea"/>
              </a:rPr>
              <a:t>哈密顿通路/Hamilton path、哈密顿回路/Hamilton circuit：</a:t>
            </a:r>
            <a:r>
              <a:rPr lang="en-US" altLang="zh-CN" sz="2400" dirty="0">
                <a:solidFill>
                  <a:schemeClr val="hlink"/>
                </a:solidFill>
              </a:rPr>
              <a:t>经过图 G中每一个顶点恰好一次的简单通路称为哈密顿通路，经过</a:t>
            </a:r>
            <a:r>
              <a:rPr lang="en-US" altLang="zh-CN" sz="2400" dirty="0">
                <a:solidFill>
                  <a:schemeClr val="hlink"/>
                </a:solidFill>
                <a:sym typeface="+mn-ea"/>
              </a:rPr>
              <a:t>图 G中每一个</a:t>
            </a:r>
            <a:r>
              <a:rPr lang="en-US" altLang="zh-CN" sz="2400" dirty="0">
                <a:solidFill>
                  <a:schemeClr val="hlink"/>
                </a:solidFill>
              </a:rPr>
              <a:t>顶点恰好一次的简单回路称为哈密顿回路。</a:t>
            </a:r>
            <a:endParaRPr lang="en-US" altLang="zh-CN" sz="2400" dirty="0">
              <a:solidFill>
                <a:schemeClr val="hlink"/>
              </a:solidFill>
            </a:endParaRPr>
          </a:p>
        </p:txBody>
      </p:sp>
      <p:sp>
        <p:nvSpPr>
          <p:cNvPr id="3" name="内容占位符 2"/>
          <p:cNvSpPr txBox="1"/>
          <p:nvPr/>
        </p:nvSpPr>
        <p:spPr>
          <a:xfrm>
            <a:off x="210185" y="2124075"/>
            <a:ext cx="11863705" cy="559435"/>
          </a:xfrm>
          <a:prstGeom prst="rect">
            <a:avLst/>
          </a:prstGeom>
        </p:spPr>
        <p:txBody>
          <a:bodyPr>
            <a:no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gn="just">
              <a:buClrTx/>
              <a:buSzTx/>
              <a:buFontTx/>
              <a:buBlip>
                <a:blip r:embed="rId1"/>
              </a:buBlip>
            </a:pPr>
            <a:r>
              <a:rPr lang="en-US" altLang="zh-CN" sz="2400" dirty="0">
                <a:solidFill>
                  <a:srgbClr val="008080"/>
                </a:solidFill>
                <a:sym typeface="+mn-ea"/>
              </a:rPr>
              <a:t>例题-</a:t>
            </a:r>
            <a:r>
              <a:rPr lang="en-US" altLang="zh-CN" sz="2400" dirty="0">
                <a:solidFill>
                  <a:schemeClr val="hlink"/>
                </a:solidFill>
              </a:rPr>
              <a:t>下图中哪些简单图有</a:t>
            </a:r>
            <a:r>
              <a:rPr lang="en-US" altLang="zh-CN" sz="2400" dirty="0">
                <a:solidFill>
                  <a:schemeClr val="hlink"/>
                </a:solidFill>
                <a:sym typeface="+mn-ea"/>
              </a:rPr>
              <a:t>哈密顿回路</a:t>
            </a:r>
            <a:r>
              <a:rPr lang="en-US" altLang="zh-CN" sz="2400" dirty="0">
                <a:solidFill>
                  <a:schemeClr val="hlink"/>
                </a:solidFill>
              </a:rPr>
              <a:t>,在没有</a:t>
            </a:r>
            <a:r>
              <a:rPr lang="en-US" altLang="zh-CN" sz="2400" dirty="0">
                <a:solidFill>
                  <a:schemeClr val="hlink"/>
                </a:solidFill>
                <a:sym typeface="+mn-ea"/>
              </a:rPr>
              <a:t>哈密顿回路</a:t>
            </a:r>
            <a:r>
              <a:rPr lang="en-US" altLang="zh-CN" sz="2400" dirty="0">
                <a:solidFill>
                  <a:schemeClr val="hlink"/>
                </a:solidFill>
              </a:rPr>
              <a:t>的那些图，哪些具有</a:t>
            </a:r>
            <a:r>
              <a:rPr lang="en-US" altLang="zh-CN" sz="2400" dirty="0">
                <a:solidFill>
                  <a:schemeClr val="hlink"/>
                </a:solidFill>
                <a:sym typeface="+mn-ea"/>
              </a:rPr>
              <a:t>哈密顿通路</a:t>
            </a:r>
            <a:r>
              <a:rPr lang="en-US" altLang="zh-CN" sz="2400" dirty="0">
                <a:solidFill>
                  <a:schemeClr val="hlink"/>
                </a:solidFill>
              </a:rPr>
              <a:t>？</a:t>
            </a:r>
            <a:endParaRPr lang="en-US" altLang="zh-CN" sz="2400" dirty="0">
              <a:solidFill>
                <a:schemeClr val="hlink"/>
              </a:solidFill>
            </a:endParaRPr>
          </a:p>
        </p:txBody>
      </p:sp>
      <p:sp>
        <p:nvSpPr>
          <p:cNvPr id="4" name="文本框 3"/>
          <p:cNvSpPr txBox="1"/>
          <p:nvPr/>
        </p:nvSpPr>
        <p:spPr>
          <a:xfrm>
            <a:off x="502920" y="4772660"/>
            <a:ext cx="11434445" cy="2085340"/>
          </a:xfrm>
          <a:prstGeom prst="rect">
            <a:avLst/>
          </a:prstGeom>
          <a:noFill/>
        </p:spPr>
        <p:txBody>
          <a:bodyPr wrap="square" rtlCol="0" anchor="t">
            <a:spAutoFit/>
          </a:bodyPr>
          <a:p>
            <a:pPr marL="342900" indent="-342900" algn="just" fontAlgn="base">
              <a:spcBef>
                <a:spcPct val="20000"/>
              </a:spcBef>
              <a:buClrTx/>
              <a:buSzTx/>
              <a:buFontTx/>
              <a:buBlip>
                <a:blip r:embed="rId1"/>
              </a:buBlip>
            </a:pPr>
            <a:r>
              <a:rPr lang="en-US" altLang="zh-CN" sz="2400" b="1" dirty="0">
                <a:solidFill>
                  <a:schemeClr val="hlink"/>
                </a:solidFill>
              </a:rPr>
              <a:t>解  G₁有哈密顿回路：a,b,c,d,e,a。G₂没有哈密顿回路(可以看出包含每一个顶点的任何回路必然两次包含边{a,b}),</a:t>
            </a:r>
            <a:endParaRPr lang="en-US" altLang="zh-CN" sz="2400" b="1" dirty="0">
              <a:solidFill>
                <a:schemeClr val="hlink"/>
              </a:solidFill>
            </a:endParaRPr>
          </a:p>
          <a:p>
            <a:pPr marL="342900" indent="-342900" algn="just" fontAlgn="base">
              <a:spcBef>
                <a:spcPct val="20000"/>
              </a:spcBef>
              <a:buClrTx/>
              <a:buSzTx/>
              <a:buFontTx/>
              <a:buBlip>
                <a:blip r:embed="rId1"/>
              </a:buBlip>
            </a:pPr>
            <a:r>
              <a:rPr lang="en-US" altLang="zh-CN" sz="2400" b="1" dirty="0">
                <a:solidFill>
                  <a:schemeClr val="hlink"/>
                </a:solidFill>
              </a:rPr>
              <a:t>G₂确实有哈密顿通路，即a,b,c,d。</a:t>
            </a:r>
            <a:endParaRPr lang="en-US" altLang="zh-CN" sz="2400" b="1" dirty="0">
              <a:solidFill>
                <a:schemeClr val="hlink"/>
              </a:solidFill>
            </a:endParaRPr>
          </a:p>
          <a:p>
            <a:pPr marL="342900" indent="-342900" algn="just" fontAlgn="base">
              <a:spcBef>
                <a:spcPct val="20000"/>
              </a:spcBef>
              <a:buClrTx/>
              <a:buSzTx/>
              <a:buFontTx/>
              <a:buBlip>
                <a:blip r:embed="rId1"/>
              </a:buBlip>
            </a:pPr>
            <a:r>
              <a:rPr lang="en-US" altLang="zh-CN" sz="2400" b="1" dirty="0">
                <a:solidFill>
                  <a:schemeClr val="hlink"/>
                </a:solidFill>
              </a:rPr>
              <a:t>G₃既无哈密顿回路也无哈密顿通路，因为包含所有顶点的任何通路都必须多次包含边{a,b}、{e,f}和{c,d}其中之一。</a:t>
            </a:r>
            <a:endParaRPr lang="en-US" altLang="zh-CN" sz="2400" b="1" dirty="0">
              <a:solidFill>
                <a:schemeClr val="hlink"/>
              </a:solidFill>
            </a:endParaRPr>
          </a:p>
        </p:txBody>
      </p:sp>
      <p:pic>
        <p:nvPicPr>
          <p:cNvPr id="6" name="图片 5"/>
          <p:cNvPicPr>
            <a:picLocks noChangeAspect="1"/>
          </p:cNvPicPr>
          <p:nvPr/>
        </p:nvPicPr>
        <p:blipFill>
          <a:blip r:embed="rId2"/>
          <a:stretch>
            <a:fillRect/>
          </a:stretch>
        </p:blipFill>
        <p:spPr>
          <a:xfrm>
            <a:off x="1678940" y="2597785"/>
            <a:ext cx="7727950" cy="2222500"/>
          </a:xfrm>
          <a:prstGeom prst="rect">
            <a:avLst/>
          </a:prstGeom>
        </p:spPr>
      </p:pic>
      <p:sp>
        <p:nvSpPr>
          <p:cNvPr id="2" name="文本框 1"/>
          <p:cNvSpPr txBox="1"/>
          <p:nvPr/>
        </p:nvSpPr>
        <p:spPr>
          <a:xfrm>
            <a:off x="210046" y="0"/>
            <a:ext cx="11056470" cy="735394"/>
          </a:xfrm>
          <a:prstGeom prst="rect">
            <a:avLst/>
          </a:prstGeom>
          <a:noFill/>
        </p:spPr>
        <p:txBody>
          <a:bodyPr wrap="square" rtlCol="0">
            <a:spAutoFit/>
          </a:bodyPr>
          <a:p>
            <a:pPr>
              <a:lnSpc>
                <a:spcPct val="150000"/>
              </a:lnSpc>
            </a:pPr>
            <a:r>
              <a:rPr lang="en-US" altLang="zh-CN" sz="3200" dirty="0"/>
              <a:t>Hamiltonian Graph</a:t>
            </a:r>
            <a:r>
              <a:rPr lang="zh-CN" altLang="en-US" sz="3200" dirty="0"/>
              <a:t>（哈密顿图）</a:t>
            </a:r>
            <a:endParaRPr lang="en-US" altLang="zh-CN" sz="3200" dirty="0"/>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dirty="0"/>
              <a:t>Shortest Path Problem</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t>There are two types of such problems</a:t>
            </a:r>
            <a:endParaRPr lang="en-US" altLang="zh-CN" dirty="0"/>
          </a:p>
          <a:p>
            <a:pPr lvl="1" eaLnBrk="1" hangingPunct="1"/>
            <a:r>
              <a:rPr lang="en-US" altLang="zh-CN" u="sng" dirty="0">
                <a:solidFill>
                  <a:srgbClr val="FF0000"/>
                </a:solidFill>
              </a:rPr>
              <a:t>Determining the shortest path</a:t>
            </a:r>
            <a:r>
              <a:rPr lang="zh-CN" altLang="en-US" u="sng" dirty="0">
                <a:solidFill>
                  <a:srgbClr val="FF0000"/>
                </a:solidFill>
              </a:rPr>
              <a:t>（最短路径）</a:t>
            </a:r>
            <a:r>
              <a:rPr lang="en-US" altLang="zh-CN" u="sng" dirty="0">
                <a:solidFill>
                  <a:srgbClr val="FF0000"/>
                </a:solidFill>
              </a:rPr>
              <a:t> from a vertex to an assigned vertex. </a:t>
            </a:r>
            <a:endParaRPr lang="en-US" altLang="zh-CN" u="sng" dirty="0">
              <a:solidFill>
                <a:srgbClr val="FF0000"/>
              </a:solidFill>
            </a:endParaRPr>
          </a:p>
          <a:p>
            <a:pPr lvl="1" eaLnBrk="1" hangingPunct="1"/>
            <a:r>
              <a:rPr lang="en-US" altLang="zh-CN" u="sng" dirty="0">
                <a:solidFill>
                  <a:srgbClr val="FF0000"/>
                </a:solidFill>
              </a:rPr>
              <a:t>Determining the shortest path of any two vertices in the graph.</a:t>
            </a:r>
            <a:endParaRPr lang="en-US" altLang="zh-CN" u="sng" dirty="0">
              <a:solidFill>
                <a:srgbClr val="FF0000"/>
              </a:solidFill>
            </a:endParaRPr>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dirty="0"/>
              <a:t>Shortest Path Problem</a:t>
            </a:r>
            <a:endParaRPr lang="en-US" altLang="zh-CN" sz="3200" dirty="0"/>
          </a:p>
        </p:txBody>
      </p:sp>
      <p:pic>
        <p:nvPicPr>
          <p:cNvPr id="2" name="图片 1"/>
          <p:cNvPicPr>
            <a:picLocks noChangeAspect="1"/>
          </p:cNvPicPr>
          <p:nvPr/>
        </p:nvPicPr>
        <p:blipFill>
          <a:blip r:embed="rId1"/>
          <a:stretch>
            <a:fillRect/>
          </a:stretch>
        </p:blipFill>
        <p:spPr>
          <a:xfrm>
            <a:off x="2159000" y="864870"/>
            <a:ext cx="7874000" cy="5854700"/>
          </a:xfrm>
          <a:prstGeom prst="rect">
            <a:avLst/>
          </a:prstGeom>
        </p:spPr>
      </p:pic>
      <p:sp>
        <p:nvSpPr>
          <p:cNvPr id="3" name="文本框 2"/>
          <p:cNvSpPr txBox="1"/>
          <p:nvPr/>
        </p:nvSpPr>
        <p:spPr>
          <a:xfrm>
            <a:off x="210185" y="1037590"/>
            <a:ext cx="6096000" cy="521970"/>
          </a:xfrm>
          <a:prstGeom prst="rect">
            <a:avLst/>
          </a:prstGeom>
          <a:noFill/>
        </p:spPr>
        <p:txBody>
          <a:bodyPr wrap="square" rtlCol="0" anchor="t">
            <a:spAutoFit/>
          </a:bodyPr>
          <a:p>
            <a:r>
              <a:rPr lang="en-US" altLang="zh-CN" sz="2800" dirty="0">
                <a:solidFill>
                  <a:srgbClr val="008080"/>
                </a:solidFill>
                <a:sym typeface="+mn-ea"/>
              </a:rPr>
              <a:t>例题</a:t>
            </a:r>
            <a:endParaRPr lang="en-US" altLang="zh-CN" sz="2800" dirty="0">
              <a:solidFill>
                <a:srgbClr val="008080"/>
              </a:solidFill>
              <a:sym typeface="+mn-ea"/>
            </a:endParaRP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dirty="0"/>
              <a:t>Planar Graphs – </a:t>
            </a:r>
            <a:r>
              <a:rPr lang="zh-CN" altLang="en-US" sz="3200" dirty="0"/>
              <a:t>平面图</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kumimoji="0" lang="en-US" altLang="zh-CN" dirty="0"/>
              <a:t>A graph is called </a:t>
            </a:r>
            <a:r>
              <a:rPr kumimoji="0" lang="en-US" altLang="zh-CN" b="1" i="1" dirty="0">
                <a:solidFill>
                  <a:schemeClr val="hlink"/>
                </a:solidFill>
              </a:rPr>
              <a:t>planar</a:t>
            </a:r>
            <a:r>
              <a:rPr kumimoji="0" lang="zh-CN" altLang="en-US" b="1" i="1" dirty="0">
                <a:solidFill>
                  <a:schemeClr val="hlink"/>
                </a:solidFill>
              </a:rPr>
              <a:t>（平面）</a:t>
            </a:r>
            <a:r>
              <a:rPr kumimoji="0" lang="en-US" altLang="zh-CN" dirty="0"/>
              <a:t> if it can be drawn in the plane in such a way that no two edges cross.</a:t>
            </a:r>
            <a:endParaRPr kumimoji="0" lang="en-US" altLang="zh-CN" dirty="0"/>
          </a:p>
          <a:p>
            <a:pPr eaLnBrk="1" hangingPunct="1"/>
            <a:r>
              <a:rPr kumimoji="0" lang="en-US" altLang="zh-CN" dirty="0"/>
              <a:t>Example of </a:t>
            </a:r>
            <a:r>
              <a:rPr kumimoji="0" lang="en-US" altLang="zh-CN" u="sng" dirty="0">
                <a:solidFill>
                  <a:srgbClr val="FF0000"/>
                </a:solidFill>
              </a:rPr>
              <a:t>a planar graph: </a:t>
            </a:r>
            <a:r>
              <a:rPr kumimoji="0" lang="en-US" altLang="zh-CN" dirty="0"/>
              <a:t>The clique on 4 nodes.</a:t>
            </a:r>
            <a:endParaRPr kumimoji="0" lang="zh-CN" altLang="en-US" dirty="0"/>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dirty="0"/>
              <a:t>Euler Theorem 1752</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r>
              <a:rPr lang="en-US" altLang="zh-CN" dirty="0"/>
              <a:t>Let </a:t>
            </a:r>
            <a:r>
              <a:rPr lang="en-US" altLang="zh-CN" i="1" dirty="0"/>
              <a:t>G </a:t>
            </a:r>
            <a:r>
              <a:rPr lang="en-US" altLang="zh-CN" dirty="0"/>
              <a:t>be a connected planar simple graph with </a:t>
            </a:r>
            <a:r>
              <a:rPr lang="en-US" altLang="zh-CN" i="1" dirty="0"/>
              <a:t>e</a:t>
            </a:r>
            <a:r>
              <a:rPr lang="en-US" altLang="zh-CN" dirty="0"/>
              <a:t> edges and </a:t>
            </a:r>
            <a:r>
              <a:rPr lang="en-US" altLang="zh-CN" i="1" dirty="0"/>
              <a:t>v </a:t>
            </a:r>
            <a:r>
              <a:rPr lang="en-US" altLang="zh-CN" dirty="0"/>
              <a:t>vertices. Let </a:t>
            </a:r>
            <a:r>
              <a:rPr lang="en-US" altLang="zh-CN" i="1" dirty="0"/>
              <a:t>r</a:t>
            </a:r>
            <a:r>
              <a:rPr lang="en-US" altLang="zh-CN" dirty="0"/>
              <a:t> be the number of regions in a planar representation of </a:t>
            </a:r>
            <a:r>
              <a:rPr lang="en-US" altLang="zh-CN" i="1" dirty="0"/>
              <a:t>G</a:t>
            </a:r>
            <a:r>
              <a:rPr lang="en-US" altLang="zh-CN" dirty="0"/>
              <a:t>. Then </a:t>
            </a:r>
            <a:r>
              <a:rPr lang="en-US" altLang="zh-CN" i="1" dirty="0"/>
              <a:t>r</a:t>
            </a:r>
            <a:r>
              <a:rPr lang="en-US" altLang="zh-CN" dirty="0"/>
              <a:t> = </a:t>
            </a:r>
            <a:r>
              <a:rPr lang="en-US" altLang="zh-CN" i="1" dirty="0"/>
              <a:t>e</a:t>
            </a:r>
            <a:r>
              <a:rPr lang="en-US" altLang="zh-CN" dirty="0"/>
              <a:t> − </a:t>
            </a:r>
            <a:r>
              <a:rPr lang="en-US" altLang="zh-CN" i="1" dirty="0"/>
              <a:t>v</a:t>
            </a:r>
            <a:r>
              <a:rPr lang="en-US" altLang="zh-CN" dirty="0"/>
              <a:t> +2.</a:t>
            </a:r>
            <a:endParaRPr kumimoji="0" lang="zh-CN" altLang="en-US" dirty="0"/>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dirty="0"/>
              <a:t>Theorem</a:t>
            </a:r>
            <a:endParaRPr lang="en-US" altLang="zh-CN" sz="3200" dirty="0"/>
          </a:p>
        </p:txBody>
      </p:sp>
      <p:pic>
        <p:nvPicPr>
          <p:cNvPr id="2" name="图片 1" descr="/Users/theone/Library/Containers/com.kingsoft.wpsoffice.mac/Data/tmp/photoedit2/20231227195030/temp.pngtemp"/>
          <p:cNvPicPr>
            <a:picLocks noChangeAspect="1"/>
          </p:cNvPicPr>
          <p:nvPr/>
        </p:nvPicPr>
        <p:blipFill>
          <a:blip r:embed="rId1"/>
          <a:stretch>
            <a:fillRect/>
          </a:stretch>
        </p:blipFill>
        <p:spPr>
          <a:xfrm>
            <a:off x="210185" y="950278"/>
            <a:ext cx="11880215" cy="5519420"/>
          </a:xfrm>
          <a:prstGeom prst="rect">
            <a:avLst/>
          </a:prstGeom>
        </p:spPr>
      </p:pic>
      <p:sp>
        <p:nvSpPr>
          <p:cNvPr id="6" name="文本框 5"/>
          <p:cNvSpPr txBox="1"/>
          <p:nvPr/>
        </p:nvSpPr>
        <p:spPr>
          <a:xfrm>
            <a:off x="372745" y="735330"/>
            <a:ext cx="6096000" cy="398780"/>
          </a:xfrm>
          <a:prstGeom prst="rect">
            <a:avLst/>
          </a:prstGeom>
          <a:noFill/>
        </p:spPr>
        <p:txBody>
          <a:bodyPr wrap="square" rtlCol="0" anchor="t">
            <a:spAutoFit/>
          </a:bodyPr>
          <a:p>
            <a:r>
              <a:rPr lang="zh-CN" altLang="en-US" sz="2000">
                <a:solidFill>
                  <a:srgbClr val="008080"/>
                </a:solidFill>
              </a:rPr>
              <a:t>例题</a:t>
            </a:r>
            <a:endParaRPr lang="zh-CN" altLang="en-US" sz="2000">
              <a:solidFill>
                <a:srgbClr val="008080"/>
              </a:solidFill>
            </a:endParaRP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dirty="0"/>
              <a:t>Theorem</a:t>
            </a:r>
            <a:endParaRPr lang="en-US" altLang="zh-CN" sz="3200" dirty="0"/>
          </a:p>
        </p:txBody>
      </p:sp>
      <p:pic>
        <p:nvPicPr>
          <p:cNvPr id="3" name="图片 2" descr="/Users/theone/Library/Containers/com.kingsoft.wpsoffice.mac/Data/tmp/photoedit2/20231227195045/temp.pngtemp"/>
          <p:cNvPicPr>
            <a:picLocks noChangeAspect="1"/>
          </p:cNvPicPr>
          <p:nvPr/>
        </p:nvPicPr>
        <p:blipFill>
          <a:blip r:embed="rId1"/>
          <a:stretch>
            <a:fillRect/>
          </a:stretch>
        </p:blipFill>
        <p:spPr>
          <a:xfrm>
            <a:off x="1592580" y="888048"/>
            <a:ext cx="9215755" cy="5742305"/>
          </a:xfrm>
          <a:prstGeom prst="rect">
            <a:avLst/>
          </a:prstGeom>
        </p:spPr>
      </p:pic>
      <p:sp>
        <p:nvSpPr>
          <p:cNvPr id="6" name="文本框 5"/>
          <p:cNvSpPr txBox="1"/>
          <p:nvPr/>
        </p:nvSpPr>
        <p:spPr>
          <a:xfrm>
            <a:off x="372745" y="735330"/>
            <a:ext cx="6096000" cy="398780"/>
          </a:xfrm>
          <a:prstGeom prst="rect">
            <a:avLst/>
          </a:prstGeom>
          <a:noFill/>
        </p:spPr>
        <p:txBody>
          <a:bodyPr wrap="square" rtlCol="0" anchor="t">
            <a:spAutoFit/>
          </a:bodyPr>
          <a:p>
            <a:r>
              <a:rPr lang="zh-CN" altLang="en-US" sz="2000">
                <a:solidFill>
                  <a:srgbClr val="008080"/>
                </a:solidFill>
              </a:rPr>
              <a:t>例题</a:t>
            </a:r>
            <a:endParaRPr lang="zh-CN" altLang="en-US" sz="2000">
              <a:solidFill>
                <a:srgbClr val="008080"/>
              </a:solidFill>
            </a:endParaRPr>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dirty="0"/>
              <a:t>Theorem</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kumimoji="0" lang="en-US" altLang="zh-CN" dirty="0"/>
              <a:t>Every (simple) </a:t>
            </a:r>
            <a:r>
              <a:rPr kumimoji="0" lang="en-US" altLang="zh-CN" i="1" dirty="0"/>
              <a:t>n</a:t>
            </a:r>
            <a:r>
              <a:rPr kumimoji="0" lang="en-US" altLang="zh-CN" dirty="0"/>
              <a:t>-node planar graph </a:t>
            </a:r>
            <a:r>
              <a:rPr kumimoji="0" lang="en-US" altLang="zh-CN" i="1" dirty="0"/>
              <a:t>G</a:t>
            </a:r>
            <a:r>
              <a:rPr kumimoji="0" lang="en-US" altLang="zh-CN" dirty="0"/>
              <a:t> has at most 3</a:t>
            </a:r>
            <a:r>
              <a:rPr kumimoji="0" lang="en-US" altLang="zh-CN" i="1" dirty="0"/>
              <a:t>n</a:t>
            </a:r>
            <a:r>
              <a:rPr kumimoji="0" lang="en-US" altLang="zh-CN" dirty="0"/>
              <a:t>-6 edges.</a:t>
            </a:r>
            <a:endParaRPr kumimoji="0" lang="en-US" altLang="zh-CN" dirty="0"/>
          </a:p>
          <a:p>
            <a:pPr eaLnBrk="1" hangingPunct="1"/>
            <a:endParaRPr kumimoji="0" lang="zh-CN" altLang="en-US" dirty="0"/>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dirty="0"/>
              <a:t>corollary</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t>If </a:t>
            </a:r>
            <a:r>
              <a:rPr lang="en-US" altLang="zh-CN" i="1" dirty="0"/>
              <a:t>G</a:t>
            </a:r>
            <a:r>
              <a:rPr lang="en-US" altLang="zh-CN" dirty="0"/>
              <a:t> is a connected planar simple graph, then </a:t>
            </a:r>
            <a:r>
              <a:rPr lang="en-US" altLang="zh-CN" i="1" dirty="0"/>
              <a:t>G</a:t>
            </a:r>
            <a:r>
              <a:rPr lang="en-US" altLang="zh-CN" dirty="0"/>
              <a:t> has a vertex of degree not exceeding five.</a:t>
            </a:r>
            <a:endParaRPr lang="en-US" altLang="zh-CN" dirty="0"/>
          </a:p>
          <a:p>
            <a:pPr eaLnBrk="1" hangingPunct="1"/>
            <a:r>
              <a:rPr lang="en-US" altLang="zh-CN" dirty="0"/>
              <a:t>If a connected planar simple graph has </a:t>
            </a:r>
            <a:r>
              <a:rPr lang="en-US" altLang="zh-CN" i="1" dirty="0"/>
              <a:t>e</a:t>
            </a:r>
            <a:r>
              <a:rPr lang="en-US" altLang="zh-CN" dirty="0"/>
              <a:t> edges and </a:t>
            </a:r>
            <a:r>
              <a:rPr lang="en-US" altLang="zh-CN" i="1" dirty="0"/>
              <a:t>v</a:t>
            </a:r>
            <a:r>
              <a:rPr lang="en-US" altLang="zh-CN" dirty="0"/>
              <a:t> vertices with </a:t>
            </a:r>
            <a:r>
              <a:rPr lang="en-US" altLang="zh-CN" i="1" dirty="0"/>
              <a:t>v</a:t>
            </a:r>
            <a:r>
              <a:rPr lang="en-US" altLang="zh-CN" dirty="0">
                <a:sym typeface="Symbol" panose="05050102010706020507" pitchFamily="18" charset="2"/>
              </a:rPr>
              <a:t>3 and no circuit of length three, then </a:t>
            </a:r>
            <a:r>
              <a:rPr lang="en-US" altLang="zh-CN" i="1" dirty="0">
                <a:sym typeface="Symbol" panose="05050102010706020507" pitchFamily="18" charset="2"/>
              </a:rPr>
              <a:t>e</a:t>
            </a:r>
            <a:r>
              <a:rPr lang="en-US" altLang="zh-CN" dirty="0">
                <a:sym typeface="Symbol" panose="05050102010706020507" pitchFamily="18" charset="2"/>
              </a:rPr>
              <a:t>2</a:t>
            </a:r>
            <a:r>
              <a:rPr lang="en-US" altLang="zh-CN" i="1" dirty="0">
                <a:sym typeface="Symbol" panose="05050102010706020507" pitchFamily="18" charset="2"/>
              </a:rPr>
              <a:t>v</a:t>
            </a:r>
            <a:r>
              <a:rPr lang="en-US" altLang="zh-CN" dirty="0">
                <a:sym typeface="Symbol" panose="05050102010706020507" pitchFamily="18" charset="2"/>
              </a:rPr>
              <a:t>-4</a:t>
            </a:r>
            <a:endParaRPr lang="en-US" altLang="zh-CN" dirty="0">
              <a:sym typeface="Symbol" panose="05050102010706020507" pitchFamily="18" charset="2"/>
            </a:endParaRP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2483861" y="735394"/>
            <a:ext cx="7793037"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9pPr>
          </a:lstStyle>
          <a:p>
            <a:r>
              <a:rPr lang="en-US" altLang="zh-CN" kern="0"/>
              <a:t>Kuratowski</a:t>
            </a:r>
            <a:r>
              <a:rPr lang="en-US" altLang="zh-CN" kern="0">
                <a:latin typeface="Arial Rounded MT Bold" panose="020F0704030504030204" pitchFamily="34" charset="0"/>
              </a:rPr>
              <a:t>’</a:t>
            </a:r>
            <a:r>
              <a:rPr lang="en-US" altLang="zh-CN" kern="0"/>
              <a:t>s Theorem [1930]</a:t>
            </a:r>
            <a:endParaRPr lang="zh-CN" altLang="en-US" kern="0" dirty="0"/>
          </a:p>
        </p:txBody>
      </p:sp>
      <p:sp>
        <p:nvSpPr>
          <p:cNvPr id="7" name="Rectangle 3"/>
          <p:cNvSpPr txBox="1">
            <a:spLocks noChangeArrowheads="1"/>
          </p:cNvSpPr>
          <p:nvPr/>
        </p:nvSpPr>
        <p:spPr>
          <a:xfrm>
            <a:off x="2351088" y="2065338"/>
            <a:ext cx="4824412" cy="4114800"/>
          </a:xfrm>
          <a:prstGeom prst="rect">
            <a:avLst/>
          </a:prstGeom>
        </p:spPr>
        <p:txBody>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buFontTx/>
              <a:buNone/>
            </a:pPr>
            <a:r>
              <a:rPr lang="en-US" altLang="zh-CN" kern="0" dirty="0"/>
              <a:t>A graph is nonplanar </a:t>
            </a:r>
            <a:endParaRPr lang="en-US" altLang="zh-CN" kern="0" dirty="0"/>
          </a:p>
          <a:p>
            <a:pPr marL="0" indent="0">
              <a:buFontTx/>
              <a:buNone/>
            </a:pPr>
            <a:r>
              <a:rPr lang="en-US" altLang="zh-CN" kern="0" dirty="0"/>
              <a:t>    if and only if</a:t>
            </a:r>
            <a:endParaRPr lang="en-US" altLang="zh-CN" kern="0" dirty="0"/>
          </a:p>
          <a:p>
            <a:pPr marL="0" indent="0">
              <a:buFontTx/>
              <a:buNone/>
            </a:pPr>
            <a:r>
              <a:rPr lang="en-US" altLang="zh-CN" u="sng" kern="0" dirty="0">
                <a:solidFill>
                  <a:srgbClr val="FF0000"/>
                </a:solidFill>
              </a:rPr>
              <a:t>it contains a subgraph homeomorphic to </a:t>
            </a:r>
            <a:r>
              <a:rPr lang="en-US" altLang="zh-CN" i="1" u="sng" kern="0" dirty="0">
                <a:solidFill>
                  <a:srgbClr val="FF0000"/>
                </a:solidFill>
              </a:rPr>
              <a:t>K</a:t>
            </a:r>
            <a:r>
              <a:rPr lang="en-US" altLang="zh-CN" u="sng" kern="0" baseline="-25000" dirty="0">
                <a:solidFill>
                  <a:srgbClr val="FF0000"/>
                </a:solidFill>
              </a:rPr>
              <a:t>3,3</a:t>
            </a:r>
            <a:r>
              <a:rPr lang="en-US" altLang="zh-CN" u="sng" kern="0" dirty="0">
                <a:solidFill>
                  <a:srgbClr val="FF0000"/>
                </a:solidFill>
              </a:rPr>
              <a:t> or </a:t>
            </a:r>
            <a:r>
              <a:rPr lang="en-US" altLang="zh-CN" i="1" u="sng" kern="0" dirty="0">
                <a:solidFill>
                  <a:srgbClr val="FF0000"/>
                </a:solidFill>
              </a:rPr>
              <a:t>K</a:t>
            </a:r>
            <a:r>
              <a:rPr lang="en-US" altLang="zh-CN" u="sng" kern="0" baseline="-25000" dirty="0">
                <a:solidFill>
                  <a:srgbClr val="FF0000"/>
                </a:solidFill>
              </a:rPr>
              <a:t>5</a:t>
            </a:r>
            <a:r>
              <a:rPr lang="en-US" altLang="zh-CN" u="sng" kern="0" dirty="0">
                <a:solidFill>
                  <a:srgbClr val="FF0000"/>
                </a:solidFill>
              </a:rPr>
              <a:t>.</a:t>
            </a:r>
            <a:endParaRPr lang="zh-CN" altLang="en-US" u="sng" kern="0" dirty="0">
              <a:solidFill>
                <a:srgbClr val="FF0000"/>
              </a:solidFill>
            </a:endParaRPr>
          </a:p>
        </p:txBody>
      </p:sp>
      <p:pic>
        <p:nvPicPr>
          <p:cNvPr id="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35864" y="1981200"/>
            <a:ext cx="2713037"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9 Relation</a:t>
            </a:r>
            <a:endParaRPr lang="en-US" altLang="zh-CN" sz="3200"/>
          </a:p>
        </p:txBody>
      </p:sp>
      <p:sp>
        <p:nvSpPr>
          <p:cNvPr id="6" name="Rectangle 3"/>
          <p:cNvSpPr txBox="1">
            <a:spLocks noChangeArrowheads="1"/>
          </p:cNvSpPr>
          <p:nvPr/>
        </p:nvSpPr>
        <p:spPr bwMode="auto">
          <a:xfrm>
            <a:off x="230366" y="1166018"/>
            <a:ext cx="11809234"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kern="0" dirty="0"/>
              <a:t>9.1 Relations and Their Properties     </a:t>
            </a:r>
            <a:r>
              <a:rPr lang="zh-CN" altLang="en-US" kern="0" dirty="0"/>
              <a:t>关系及关系性质</a:t>
            </a:r>
            <a:endParaRPr lang="zh-CN" altLang="en-US" kern="0" dirty="0"/>
          </a:p>
          <a:p>
            <a:pPr>
              <a:lnSpc>
                <a:spcPct val="150000"/>
              </a:lnSpc>
            </a:pPr>
            <a:r>
              <a:rPr lang="en-US" altLang="zh-CN" kern="0" dirty="0"/>
              <a:t>9.2 </a:t>
            </a:r>
            <a:r>
              <a:rPr lang="en-US" altLang="zh-CN" i="1" kern="0" dirty="0"/>
              <a:t>n</a:t>
            </a:r>
            <a:r>
              <a:rPr lang="en-US" altLang="zh-CN" kern="0" dirty="0"/>
              <a:t>-</a:t>
            </a:r>
            <a:r>
              <a:rPr lang="en-US" altLang="zh-CN" kern="0" dirty="0" err="1"/>
              <a:t>ary</a:t>
            </a:r>
            <a:r>
              <a:rPr lang="en-US" altLang="zh-CN" kern="0" dirty="0"/>
              <a:t> Relations and Their Applications    n</a:t>
            </a:r>
            <a:r>
              <a:rPr lang="zh-CN" altLang="en-US" kern="0" dirty="0"/>
              <a:t>元关系及应用</a:t>
            </a:r>
            <a:endParaRPr lang="zh-CN" altLang="en-US" kern="0" dirty="0"/>
          </a:p>
          <a:p>
            <a:pPr>
              <a:lnSpc>
                <a:spcPct val="150000"/>
              </a:lnSpc>
            </a:pPr>
            <a:r>
              <a:rPr lang="en-US" altLang="zh-CN" kern="0" dirty="0"/>
              <a:t>9.3 Representing Relations  </a:t>
            </a:r>
            <a:r>
              <a:rPr lang="zh-CN" altLang="en-US" kern="0" dirty="0"/>
              <a:t>关系的表示</a:t>
            </a:r>
            <a:endParaRPr lang="zh-CN" altLang="en-US" kern="0" dirty="0"/>
          </a:p>
          <a:p>
            <a:pPr>
              <a:lnSpc>
                <a:spcPct val="150000"/>
              </a:lnSpc>
            </a:pPr>
            <a:r>
              <a:rPr lang="en-US" altLang="zh-CN" kern="0" dirty="0"/>
              <a:t>9.4 Closures of Relations     </a:t>
            </a:r>
            <a:r>
              <a:rPr lang="zh-CN" altLang="en-US" kern="0" dirty="0"/>
              <a:t>关系闭包</a:t>
            </a:r>
            <a:endParaRPr lang="zh-CN" altLang="en-US" kern="0" dirty="0"/>
          </a:p>
          <a:p>
            <a:pPr>
              <a:lnSpc>
                <a:spcPct val="150000"/>
              </a:lnSpc>
            </a:pPr>
            <a:r>
              <a:rPr lang="en-US" altLang="zh-CN" kern="0" dirty="0"/>
              <a:t>9.5 Equivalence Relations     </a:t>
            </a:r>
            <a:r>
              <a:rPr lang="zh-CN" altLang="en-US" kern="0" dirty="0"/>
              <a:t>等价关系</a:t>
            </a:r>
            <a:endParaRPr lang="zh-CN" altLang="en-US" kern="0" dirty="0"/>
          </a:p>
          <a:p>
            <a:pPr>
              <a:lnSpc>
                <a:spcPct val="150000"/>
              </a:lnSpc>
            </a:pPr>
            <a:r>
              <a:rPr lang="en-US" altLang="zh-CN" kern="0"/>
              <a:t>9.6 Partial </a:t>
            </a:r>
            <a:r>
              <a:rPr lang="en-US" altLang="zh-CN" kern="0" dirty="0"/>
              <a:t>Orderings            </a:t>
            </a:r>
            <a:r>
              <a:rPr lang="zh-CN" altLang="en-US" kern="0" dirty="0"/>
              <a:t>偏序关系</a:t>
            </a:r>
            <a:endParaRPr lang="zh-CN" altLang="en-US" kern="0" dirty="0"/>
          </a:p>
        </p:txBody>
      </p:sp>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dirty="0"/>
              <a:t>Coloring graphs</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t>Suppose that </a:t>
            </a:r>
            <a:r>
              <a:rPr lang="en-US" altLang="zh-CN" i="1" dirty="0"/>
              <a:t>G</a:t>
            </a:r>
            <a:r>
              <a:rPr lang="en-US" altLang="zh-CN" dirty="0"/>
              <a:t> = (</a:t>
            </a:r>
            <a:r>
              <a:rPr lang="en-US" altLang="zh-CN" i="1" dirty="0"/>
              <a:t>V</a:t>
            </a:r>
            <a:r>
              <a:rPr lang="en-US" altLang="zh-CN" dirty="0"/>
              <a:t>, </a:t>
            </a:r>
            <a:r>
              <a:rPr lang="en-US" altLang="zh-CN" i="1" dirty="0"/>
              <a:t>E</a:t>
            </a:r>
            <a:r>
              <a:rPr lang="en-US" altLang="zh-CN" dirty="0"/>
              <a:t>, </a:t>
            </a:r>
            <a:r>
              <a:rPr lang="en-US" altLang="zh-CN" dirty="0">
                <a:sym typeface="Symbol" panose="05050102010706020507" pitchFamily="18" charset="2"/>
              </a:rPr>
              <a:t></a:t>
            </a:r>
            <a:r>
              <a:rPr lang="en-US" altLang="zh-CN" dirty="0"/>
              <a:t>) is a graph with no multiple edges, and </a:t>
            </a:r>
            <a:r>
              <a:rPr lang="en-US" altLang="zh-CN" i="1" dirty="0"/>
              <a:t>C</a:t>
            </a:r>
            <a:r>
              <a:rPr lang="en-US" altLang="zh-CN" dirty="0"/>
              <a:t> = {</a:t>
            </a:r>
            <a:r>
              <a:rPr lang="en-US" altLang="zh-CN" i="1" dirty="0"/>
              <a:t>c</a:t>
            </a:r>
            <a:r>
              <a:rPr lang="en-US" altLang="zh-CN" i="1" baseline="-25000" dirty="0"/>
              <a:t>1</a:t>
            </a:r>
            <a:r>
              <a:rPr lang="en-US" altLang="zh-CN" i="1" dirty="0"/>
              <a:t>, c</a:t>
            </a:r>
            <a:r>
              <a:rPr lang="en-US" altLang="zh-CN" i="1" baseline="-25000" dirty="0"/>
              <a:t>2</a:t>
            </a:r>
            <a:r>
              <a:rPr lang="en-US" altLang="zh-CN" i="1" dirty="0"/>
              <a:t>, …, </a:t>
            </a:r>
            <a:r>
              <a:rPr lang="en-US" altLang="zh-CN" i="1" dirty="0" err="1"/>
              <a:t>c</a:t>
            </a:r>
            <a:r>
              <a:rPr lang="en-US" altLang="zh-CN" i="1" baseline="-25000" dirty="0" err="1"/>
              <a:t>n</a:t>
            </a:r>
            <a:r>
              <a:rPr lang="en-US" altLang="zh-CN" dirty="0"/>
              <a:t>} is any set of </a:t>
            </a:r>
            <a:r>
              <a:rPr lang="en-US" altLang="zh-CN" i="1" dirty="0"/>
              <a:t>n</a:t>
            </a:r>
            <a:r>
              <a:rPr lang="en-US" altLang="zh-CN" dirty="0"/>
              <a:t> “colors”.</a:t>
            </a:r>
            <a:endParaRPr lang="en-US" altLang="zh-CN" dirty="0"/>
          </a:p>
          <a:p>
            <a:pPr eaLnBrk="1" hangingPunct="1"/>
            <a:r>
              <a:rPr lang="en-US" altLang="zh-CN" dirty="0"/>
              <a:t>Any function </a:t>
            </a:r>
            <a:r>
              <a:rPr lang="en-US" altLang="zh-CN" i="1" dirty="0"/>
              <a:t>f</a:t>
            </a:r>
            <a:r>
              <a:rPr lang="en-US" altLang="zh-CN" dirty="0"/>
              <a:t>: </a:t>
            </a:r>
            <a:r>
              <a:rPr lang="en-US" altLang="zh-CN" i="1" dirty="0"/>
              <a:t>V</a:t>
            </a:r>
            <a:r>
              <a:rPr lang="en-US" altLang="zh-CN" dirty="0"/>
              <a:t> </a:t>
            </a:r>
            <a:r>
              <a:rPr lang="en-US" altLang="zh-CN" dirty="0">
                <a:sym typeface="Symbol" panose="05050102010706020507" pitchFamily="18" charset="2"/>
              </a:rPr>
              <a:t> </a:t>
            </a:r>
            <a:r>
              <a:rPr lang="en-US" altLang="zh-CN" i="1" dirty="0"/>
              <a:t>C</a:t>
            </a:r>
            <a:r>
              <a:rPr lang="en-US" altLang="zh-CN" dirty="0"/>
              <a:t> is called </a:t>
            </a:r>
            <a:r>
              <a:rPr lang="en-US" altLang="zh-CN" i="1" dirty="0">
                <a:solidFill>
                  <a:schemeClr val="hlink"/>
                </a:solidFill>
              </a:rPr>
              <a:t>a coloring of the graph G using n colors</a:t>
            </a:r>
            <a:r>
              <a:rPr lang="en-US" altLang="zh-CN" dirty="0"/>
              <a:t> (or using the colors of </a:t>
            </a:r>
            <a:r>
              <a:rPr lang="en-US" altLang="zh-CN" i="1" dirty="0"/>
              <a:t>C</a:t>
            </a:r>
            <a:r>
              <a:rPr lang="en-US" altLang="zh-CN" dirty="0"/>
              <a:t>). </a:t>
            </a:r>
            <a:endParaRPr lang="en-US" altLang="zh-CN" dirty="0"/>
          </a:p>
          <a:p>
            <a:pPr lvl="1" eaLnBrk="1" hangingPunct="1"/>
            <a:r>
              <a:rPr lang="en-US" altLang="zh-CN" dirty="0"/>
              <a:t>For each vertex </a:t>
            </a:r>
            <a:r>
              <a:rPr lang="en-US" altLang="zh-CN" i="1" dirty="0"/>
              <a:t>v</a:t>
            </a:r>
            <a:r>
              <a:rPr lang="en-US" altLang="zh-CN" dirty="0"/>
              <a:t>, </a:t>
            </a:r>
            <a:r>
              <a:rPr lang="en-US" altLang="zh-CN" i="1" dirty="0"/>
              <a:t>f</a:t>
            </a:r>
            <a:r>
              <a:rPr lang="en-US" altLang="zh-CN" dirty="0"/>
              <a:t>(</a:t>
            </a:r>
            <a:r>
              <a:rPr lang="en-US" altLang="zh-CN" i="1" dirty="0"/>
              <a:t>v</a:t>
            </a:r>
            <a:r>
              <a:rPr lang="en-US" altLang="zh-CN" dirty="0"/>
              <a:t>) is the color of </a:t>
            </a:r>
            <a:r>
              <a:rPr lang="en-US" altLang="zh-CN" i="1" dirty="0"/>
              <a:t>v</a:t>
            </a:r>
            <a:r>
              <a:rPr lang="en-US" altLang="zh-CN" dirty="0"/>
              <a:t>.</a:t>
            </a:r>
            <a:endParaRPr lang="en-US" altLang="zh-CN" dirty="0"/>
          </a:p>
        </p:txBody>
      </p:sp>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422282" y="1526738"/>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t>A coloring is </a:t>
            </a:r>
            <a:r>
              <a:rPr lang="en-US" altLang="zh-CN" i="1" dirty="0">
                <a:solidFill>
                  <a:schemeClr val="hlink"/>
                </a:solidFill>
              </a:rPr>
              <a:t>proper</a:t>
            </a:r>
            <a:r>
              <a:rPr lang="en-US" altLang="zh-CN" dirty="0"/>
              <a:t> (</a:t>
            </a:r>
            <a:r>
              <a:rPr lang="zh-CN" altLang="en-US" dirty="0"/>
              <a:t>合适的</a:t>
            </a:r>
            <a:r>
              <a:rPr lang="en-US" altLang="zh-CN" dirty="0"/>
              <a:t>) if any two adjacent vertices </a:t>
            </a:r>
            <a:r>
              <a:rPr lang="en-US" altLang="zh-CN" i="1" dirty="0"/>
              <a:t>v</a:t>
            </a:r>
            <a:r>
              <a:rPr lang="en-US" altLang="zh-CN" dirty="0"/>
              <a:t> and </a:t>
            </a:r>
            <a:r>
              <a:rPr lang="en-US" altLang="zh-CN" i="1" dirty="0"/>
              <a:t>u</a:t>
            </a:r>
            <a:r>
              <a:rPr lang="en-US" altLang="zh-CN" dirty="0"/>
              <a:t> have different colors.</a:t>
            </a:r>
            <a:endParaRPr lang="zh-CN" altLang="en-US" dirty="0"/>
          </a:p>
          <a:p>
            <a:pPr eaLnBrk="1" hangingPunct="1"/>
            <a:r>
              <a:rPr lang="en-US" altLang="zh-CN" dirty="0"/>
              <a:t>The smallest number of colors needed to produce a proper coloring of a graph </a:t>
            </a:r>
            <a:r>
              <a:rPr lang="en-US" altLang="zh-CN" i="1" dirty="0"/>
              <a:t>G</a:t>
            </a:r>
            <a:r>
              <a:rPr lang="en-US" altLang="zh-CN" dirty="0"/>
              <a:t> is </a:t>
            </a:r>
            <a:r>
              <a:rPr lang="en-US" altLang="zh-CN" u="sng" dirty="0">
                <a:solidFill>
                  <a:srgbClr val="FF0000"/>
                </a:solidFill>
              </a:rPr>
              <a:t>called the </a:t>
            </a:r>
            <a:r>
              <a:rPr lang="en-US" altLang="zh-CN" i="1" u="sng" dirty="0">
                <a:solidFill>
                  <a:srgbClr val="FF0000"/>
                </a:solidFill>
              </a:rPr>
              <a:t>chromatic number of G</a:t>
            </a:r>
            <a:r>
              <a:rPr lang="en-US" altLang="zh-CN" u="sng" dirty="0">
                <a:solidFill>
                  <a:srgbClr val="FF0000"/>
                </a:solidFill>
              </a:rPr>
              <a:t>(</a:t>
            </a:r>
            <a:r>
              <a:rPr lang="en-US" altLang="zh-CN" i="1" u="sng" dirty="0">
                <a:solidFill>
                  <a:srgbClr val="FF0000"/>
                </a:solidFill>
              </a:rPr>
              <a:t>G</a:t>
            </a:r>
            <a:r>
              <a:rPr lang="zh-CN" altLang="en-US" u="sng" dirty="0">
                <a:solidFill>
                  <a:srgbClr val="FF0000"/>
                </a:solidFill>
              </a:rPr>
              <a:t>的着色数</a:t>
            </a:r>
            <a:r>
              <a:rPr lang="en-US" altLang="zh-CN" u="sng" dirty="0">
                <a:solidFill>
                  <a:srgbClr val="FF0000"/>
                </a:solidFill>
              </a:rPr>
              <a:t>)</a:t>
            </a:r>
            <a:r>
              <a:rPr lang="en-US" altLang="zh-CN" dirty="0"/>
              <a:t>, denoted by </a:t>
            </a:r>
            <a:r>
              <a:rPr lang="en-US" altLang="zh-CN" dirty="0">
                <a:sym typeface="Symbol" panose="05050102010706020507" pitchFamily="18" charset="2"/>
              </a:rPr>
              <a:t></a:t>
            </a:r>
            <a:r>
              <a:rPr lang="en-US" altLang="zh-CN" dirty="0"/>
              <a:t>(</a:t>
            </a:r>
            <a:r>
              <a:rPr lang="en-US" altLang="zh-CN" i="1" dirty="0"/>
              <a:t>G</a:t>
            </a:r>
            <a:r>
              <a:rPr lang="en-US" altLang="zh-CN" dirty="0"/>
              <a:t>).</a:t>
            </a:r>
            <a:endParaRPr lang="zh-CN" altLang="en-US" dirty="0"/>
          </a:p>
        </p:txBody>
      </p:sp>
      <p:sp>
        <p:nvSpPr>
          <p:cNvPr id="6" name="Rectangle 2"/>
          <p:cNvSpPr txBox="1">
            <a:spLocks noChangeArrowheads="1"/>
          </p:cNvSpPr>
          <p:nvPr/>
        </p:nvSpPr>
        <p:spPr>
          <a:xfrm>
            <a:off x="397740" y="626382"/>
            <a:ext cx="10515600" cy="1325563"/>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90204" pitchFamily="34" charset="0"/>
                <a:ea typeface="黑体" panose="02010609060101010101" pitchFamily="2" charset="-122"/>
              </a:defRPr>
            </a:lvl9pPr>
          </a:lstStyle>
          <a:p>
            <a:pPr algn="l"/>
            <a:r>
              <a:rPr lang="en-US" altLang="zh-CN" kern="0" dirty="0">
                <a:latin typeface="Times New Roman" panose="02020603050405020304" pitchFamily="18" charset="0"/>
                <a:sym typeface="Symbol" panose="05050102010706020507" pitchFamily="18" charset="2"/>
              </a:rPr>
              <a:t></a:t>
            </a:r>
            <a:r>
              <a:rPr lang="en-US" altLang="zh-CN" kern="0" dirty="0">
                <a:latin typeface="Times New Roman" panose="02020603050405020304" pitchFamily="18" charset="0"/>
              </a:rPr>
              <a:t>(</a:t>
            </a:r>
            <a:r>
              <a:rPr lang="en-US" altLang="zh-CN" i="1" kern="0" dirty="0">
                <a:latin typeface="Times New Roman" panose="02020603050405020304" pitchFamily="18" charset="0"/>
              </a:rPr>
              <a:t>G</a:t>
            </a:r>
            <a:r>
              <a:rPr lang="en-US" altLang="zh-CN" kern="0" dirty="0">
                <a:latin typeface="Times New Roman" panose="02020603050405020304" pitchFamily="18" charset="0"/>
              </a:rPr>
              <a:t>)</a:t>
            </a:r>
            <a:endParaRPr lang="zh-CN" altLang="en-US" kern="0" dirty="0">
              <a:latin typeface="Times New Roman" panose="02020603050405020304" pitchFamily="18" charset="0"/>
            </a:endParaRPr>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dirty="0"/>
              <a:t>Another problem</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t>Computing the total number of different proper colorings of a graph </a:t>
            </a:r>
            <a:r>
              <a:rPr lang="en-US" altLang="zh-CN" i="1" dirty="0"/>
              <a:t>G</a:t>
            </a:r>
            <a:r>
              <a:rPr lang="en-US" altLang="zh-CN" dirty="0"/>
              <a:t> using a set {</a:t>
            </a:r>
            <a:r>
              <a:rPr lang="en-US" altLang="zh-CN" i="1" dirty="0"/>
              <a:t>c</a:t>
            </a:r>
            <a:r>
              <a:rPr lang="en-US" altLang="zh-CN" i="1" baseline="-25000" dirty="0"/>
              <a:t>l </a:t>
            </a:r>
            <a:r>
              <a:rPr lang="en-US" altLang="zh-CN" dirty="0"/>
              <a:t>,</a:t>
            </a:r>
            <a:r>
              <a:rPr lang="en-US" altLang="zh-CN" i="1" dirty="0"/>
              <a:t>c</a:t>
            </a:r>
            <a:r>
              <a:rPr lang="en-US" altLang="zh-CN" i="1" baseline="-25000" dirty="0"/>
              <a:t>2 </a:t>
            </a:r>
            <a:r>
              <a:rPr lang="en-US" altLang="zh-CN" dirty="0"/>
              <a:t>, . . . , </a:t>
            </a:r>
            <a:r>
              <a:rPr lang="en-US" altLang="zh-CN" i="1" dirty="0" err="1"/>
              <a:t>c</a:t>
            </a:r>
            <a:r>
              <a:rPr lang="en-US" altLang="zh-CN" i="1" baseline="-25000" dirty="0" err="1"/>
              <a:t>n</a:t>
            </a:r>
            <a:r>
              <a:rPr lang="en-US" altLang="zh-CN" dirty="0"/>
              <a:t>} of colors.</a:t>
            </a:r>
            <a:endParaRPr lang="zh-CN" altLang="en-US" dirty="0"/>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dirty="0"/>
              <a:t>Chromatic Polynomials</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t>If </a:t>
            </a:r>
            <a:r>
              <a:rPr lang="en-US" altLang="zh-CN" i="1" dirty="0"/>
              <a:t>G</a:t>
            </a:r>
            <a:r>
              <a:rPr lang="en-US" altLang="zh-CN" dirty="0"/>
              <a:t> is a graph and </a:t>
            </a:r>
            <a:r>
              <a:rPr lang="en-US" altLang="zh-CN" i="1" dirty="0"/>
              <a:t>n</a:t>
            </a:r>
            <a:r>
              <a:rPr lang="en-US" altLang="zh-CN" dirty="0"/>
              <a:t> </a:t>
            </a:r>
            <a:r>
              <a:rPr lang="en-US" altLang="zh-CN" dirty="0">
                <a:sym typeface="Symbol" panose="05050102010706020507" pitchFamily="18" charset="2"/>
              </a:rPr>
              <a:t></a:t>
            </a:r>
            <a:r>
              <a:rPr lang="en-US" altLang="zh-CN" dirty="0"/>
              <a:t> 0 is an integer, let </a:t>
            </a:r>
            <a:r>
              <a:rPr lang="en-US" altLang="zh-CN" i="1" dirty="0"/>
              <a:t>P</a:t>
            </a:r>
            <a:r>
              <a:rPr lang="en-US" altLang="zh-CN" i="1" baseline="-25000" dirty="0"/>
              <a:t>G</a:t>
            </a:r>
            <a:r>
              <a:rPr lang="en-US" altLang="zh-CN" dirty="0"/>
              <a:t>(</a:t>
            </a:r>
            <a:r>
              <a:rPr lang="en-US" altLang="zh-CN" i="1" dirty="0"/>
              <a:t>n</a:t>
            </a:r>
            <a:r>
              <a:rPr lang="en-US" altLang="zh-CN" dirty="0"/>
              <a:t>) be the number of ways to color </a:t>
            </a:r>
            <a:r>
              <a:rPr lang="en-US" altLang="zh-CN" i="1" dirty="0"/>
              <a:t>G</a:t>
            </a:r>
            <a:r>
              <a:rPr lang="en-US" altLang="zh-CN" dirty="0"/>
              <a:t> properly using </a:t>
            </a:r>
            <a:r>
              <a:rPr lang="en-US" altLang="zh-CN" i="1" dirty="0"/>
              <a:t>n</a:t>
            </a:r>
            <a:r>
              <a:rPr lang="en-US" altLang="zh-CN" dirty="0"/>
              <a:t> or fewer colors. </a:t>
            </a:r>
            <a:endParaRPr lang="en-US" altLang="zh-CN" dirty="0"/>
          </a:p>
          <a:p>
            <a:pPr eaLnBrk="1" hangingPunct="1"/>
            <a:r>
              <a:rPr lang="en-US" altLang="zh-CN" i="1" dirty="0"/>
              <a:t>P</a:t>
            </a:r>
            <a:r>
              <a:rPr lang="en-US" altLang="zh-CN" i="1" baseline="-25000" dirty="0"/>
              <a:t>G</a:t>
            </a:r>
            <a:r>
              <a:rPr lang="en-US" altLang="zh-CN" dirty="0"/>
              <a:t> is called the </a:t>
            </a:r>
            <a:r>
              <a:rPr lang="en-US" altLang="zh-CN" i="1" u="sng" dirty="0">
                <a:solidFill>
                  <a:srgbClr val="FF0000"/>
                </a:solidFill>
              </a:rPr>
              <a:t>chromatic polynomial</a:t>
            </a:r>
            <a:r>
              <a:rPr lang="en-US" altLang="zh-CN" u="sng" dirty="0">
                <a:solidFill>
                  <a:srgbClr val="FF0000"/>
                </a:solidFill>
              </a:rPr>
              <a:t>(</a:t>
            </a:r>
            <a:r>
              <a:rPr lang="zh-CN" altLang="en-US" u="sng" dirty="0">
                <a:solidFill>
                  <a:srgbClr val="FF0000"/>
                </a:solidFill>
              </a:rPr>
              <a:t>着色多项式</a:t>
            </a:r>
            <a:r>
              <a:rPr lang="en-US" altLang="zh-CN" u="sng" dirty="0">
                <a:solidFill>
                  <a:srgbClr val="FF0000"/>
                </a:solidFill>
              </a:rPr>
              <a:t>)</a:t>
            </a:r>
            <a:r>
              <a:rPr lang="zh-CN" altLang="en-US" u="sng" dirty="0">
                <a:solidFill>
                  <a:srgbClr val="FF0000"/>
                </a:solidFill>
              </a:rPr>
              <a:t> </a:t>
            </a:r>
            <a:r>
              <a:rPr lang="en-US" altLang="zh-CN" dirty="0"/>
              <a:t>of </a:t>
            </a:r>
            <a:r>
              <a:rPr lang="en-US" altLang="zh-CN" i="1" dirty="0"/>
              <a:t>G</a:t>
            </a:r>
            <a:r>
              <a:rPr lang="en-US" altLang="zh-CN" dirty="0"/>
              <a:t>.</a:t>
            </a:r>
            <a:endParaRPr lang="zh-CN" altLang="en-US" dirty="0"/>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dirty="0"/>
              <a:t>Theorem 1</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t>If </a:t>
            </a:r>
            <a:r>
              <a:rPr lang="en-US" altLang="zh-CN" i="1" dirty="0"/>
              <a:t>G</a:t>
            </a:r>
            <a:r>
              <a:rPr lang="en-US" altLang="zh-CN" dirty="0"/>
              <a:t> is a disconnected graph with components </a:t>
            </a:r>
            <a:r>
              <a:rPr lang="en-US" altLang="zh-CN" i="1" dirty="0"/>
              <a:t>G</a:t>
            </a:r>
            <a:r>
              <a:rPr lang="en-US" altLang="zh-CN" i="1" baseline="-25000" dirty="0"/>
              <a:t>1</a:t>
            </a:r>
            <a:r>
              <a:rPr lang="en-US" altLang="zh-CN" dirty="0"/>
              <a:t>, </a:t>
            </a:r>
            <a:r>
              <a:rPr lang="en-US" altLang="zh-CN" i="1" dirty="0"/>
              <a:t>G</a:t>
            </a:r>
            <a:r>
              <a:rPr lang="en-US" altLang="zh-CN" i="1" baseline="-25000" dirty="0"/>
              <a:t>2</a:t>
            </a:r>
            <a:r>
              <a:rPr lang="en-US" altLang="zh-CN" dirty="0"/>
              <a:t>, . . . . </a:t>
            </a:r>
            <a:r>
              <a:rPr lang="en-US" altLang="zh-CN" i="1" dirty="0"/>
              <a:t>G</a:t>
            </a:r>
            <a:r>
              <a:rPr lang="en-US" altLang="zh-CN" i="1" baseline="-25000" dirty="0"/>
              <a:t>m</a:t>
            </a:r>
            <a:r>
              <a:rPr lang="en-US" altLang="zh-CN" dirty="0"/>
              <a:t>, then </a:t>
            </a:r>
            <a:r>
              <a:rPr lang="en-US" altLang="zh-CN" i="1" dirty="0"/>
              <a:t>P</a:t>
            </a:r>
            <a:r>
              <a:rPr lang="en-US" altLang="zh-CN" i="1" baseline="-25000" dirty="0"/>
              <a:t>G</a:t>
            </a:r>
            <a:r>
              <a:rPr lang="en-US" altLang="zh-CN" dirty="0"/>
              <a:t>(</a:t>
            </a:r>
            <a:r>
              <a:rPr lang="en-US" altLang="zh-CN" i="1" dirty="0"/>
              <a:t>x</a:t>
            </a:r>
            <a:r>
              <a:rPr lang="en-US" altLang="zh-CN" dirty="0"/>
              <a:t>) is the product of the chromatic polynomials for each component</a:t>
            </a:r>
            <a:endParaRPr lang="en-US" altLang="zh-CN" dirty="0"/>
          </a:p>
          <a:p>
            <a:pPr lvl="1" eaLnBrk="1" hangingPunct="1"/>
            <a:r>
              <a:rPr lang="en-US" altLang="zh-CN" i="1" dirty="0"/>
              <a:t>P</a:t>
            </a:r>
            <a:r>
              <a:rPr lang="en-US" altLang="zh-CN" i="1" baseline="-25000" dirty="0"/>
              <a:t>G</a:t>
            </a:r>
            <a:r>
              <a:rPr lang="en-US" altLang="zh-CN" dirty="0"/>
              <a:t>(</a:t>
            </a:r>
            <a:r>
              <a:rPr lang="en-US" altLang="zh-CN" i="1" dirty="0"/>
              <a:t>x</a:t>
            </a:r>
            <a:r>
              <a:rPr lang="en-US" altLang="zh-CN" dirty="0"/>
              <a:t>) = </a:t>
            </a:r>
            <a:r>
              <a:rPr lang="en-US" altLang="zh-CN" i="1" dirty="0"/>
              <a:t>P</a:t>
            </a:r>
            <a:r>
              <a:rPr lang="en-US" altLang="zh-CN" i="1" baseline="-25000" dirty="0"/>
              <a:t>G</a:t>
            </a:r>
            <a:r>
              <a:rPr lang="en-US" altLang="zh-CN" i="1" baseline="-45000" dirty="0"/>
              <a:t>1</a:t>
            </a:r>
            <a:r>
              <a:rPr lang="en-US" altLang="zh-CN" dirty="0"/>
              <a:t>(</a:t>
            </a:r>
            <a:r>
              <a:rPr lang="en-US" altLang="zh-CN" i="1" dirty="0"/>
              <a:t>x</a:t>
            </a:r>
            <a:r>
              <a:rPr lang="en-US" altLang="zh-CN" dirty="0"/>
              <a:t>) </a:t>
            </a:r>
            <a:r>
              <a:rPr lang="en-US" altLang="zh-CN" i="1" dirty="0"/>
              <a:t>P</a:t>
            </a:r>
            <a:r>
              <a:rPr lang="en-US" altLang="zh-CN" i="1" baseline="-25000" dirty="0"/>
              <a:t>G</a:t>
            </a:r>
            <a:r>
              <a:rPr lang="en-US" altLang="zh-CN" i="1" baseline="-45000" dirty="0"/>
              <a:t>2</a:t>
            </a:r>
            <a:r>
              <a:rPr lang="en-US" altLang="zh-CN" dirty="0"/>
              <a:t>(</a:t>
            </a:r>
            <a:r>
              <a:rPr lang="en-US" altLang="zh-CN" i="1" dirty="0"/>
              <a:t>x</a:t>
            </a:r>
            <a:r>
              <a:rPr lang="en-US" altLang="zh-CN" dirty="0"/>
              <a:t>) . . . </a:t>
            </a:r>
            <a:r>
              <a:rPr lang="en-US" altLang="zh-CN" i="1" dirty="0" err="1"/>
              <a:t>P</a:t>
            </a:r>
            <a:r>
              <a:rPr lang="en-US" altLang="zh-CN" i="1" baseline="-25000" dirty="0" err="1"/>
              <a:t>G</a:t>
            </a:r>
            <a:r>
              <a:rPr lang="en-US" altLang="zh-CN" i="1" baseline="-45000" dirty="0" err="1"/>
              <a:t>m</a:t>
            </a:r>
            <a:r>
              <a:rPr lang="en-US" altLang="zh-CN" dirty="0"/>
              <a:t>(</a:t>
            </a:r>
            <a:r>
              <a:rPr lang="en-US" altLang="zh-CN" i="1" dirty="0"/>
              <a:t>x</a:t>
            </a:r>
            <a:r>
              <a:rPr lang="en-US" altLang="zh-CN" dirty="0"/>
              <a:t>) </a:t>
            </a:r>
            <a:endParaRPr lang="zh-CN" altLang="en-US" dirty="0"/>
          </a:p>
        </p:txBody>
      </p:sp>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dirty="0"/>
              <a:t>Theorem 2</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t>Let </a:t>
            </a:r>
            <a:r>
              <a:rPr lang="en-US" altLang="zh-CN" i="1" dirty="0"/>
              <a:t>G</a:t>
            </a:r>
            <a:r>
              <a:rPr lang="en-US" altLang="zh-CN" dirty="0"/>
              <a:t> = (</a:t>
            </a:r>
            <a:r>
              <a:rPr lang="en-US" altLang="zh-CN" i="1" dirty="0"/>
              <a:t>V</a:t>
            </a:r>
            <a:r>
              <a:rPr lang="en-US" altLang="zh-CN" dirty="0"/>
              <a:t>, </a:t>
            </a:r>
            <a:r>
              <a:rPr lang="en-US" altLang="zh-CN" i="1" dirty="0"/>
              <a:t>E</a:t>
            </a:r>
            <a:r>
              <a:rPr lang="en-US" altLang="zh-CN" dirty="0"/>
              <a:t>, </a:t>
            </a:r>
            <a:r>
              <a:rPr lang="en-US" altLang="zh-CN" dirty="0">
                <a:sym typeface="Symbol" panose="05050102010706020507" pitchFamily="18" charset="2"/>
              </a:rPr>
              <a:t></a:t>
            </a:r>
            <a:r>
              <a:rPr lang="en-US" altLang="zh-CN" dirty="0"/>
              <a:t>) be a graph with no multiple edges, and let </a:t>
            </a:r>
            <a:r>
              <a:rPr lang="en-US" altLang="zh-CN" i="1" dirty="0"/>
              <a:t>e</a:t>
            </a:r>
            <a:r>
              <a:rPr lang="en-US" altLang="zh-CN" dirty="0"/>
              <a:t> </a:t>
            </a:r>
            <a:r>
              <a:rPr lang="en-US" altLang="zh-CN" dirty="0">
                <a:sym typeface="Symbol" panose="05050102010706020507" pitchFamily="18" charset="2"/>
              </a:rPr>
              <a:t></a:t>
            </a:r>
            <a:r>
              <a:rPr lang="en-US" altLang="zh-CN" dirty="0"/>
              <a:t> </a:t>
            </a:r>
            <a:r>
              <a:rPr lang="en-US" altLang="zh-CN" i="1" dirty="0"/>
              <a:t>E</a:t>
            </a:r>
            <a:r>
              <a:rPr lang="en-US" altLang="zh-CN" dirty="0"/>
              <a:t>, say </a:t>
            </a:r>
            <a:r>
              <a:rPr lang="en-US" altLang="zh-CN" i="1" dirty="0"/>
              <a:t>e</a:t>
            </a:r>
            <a:r>
              <a:rPr lang="en-US" altLang="zh-CN" dirty="0"/>
              <a:t> = {</a:t>
            </a:r>
            <a:r>
              <a:rPr lang="en-US" altLang="zh-CN" i="1" dirty="0"/>
              <a:t>a, b</a:t>
            </a:r>
            <a:r>
              <a:rPr lang="en-US" altLang="zh-CN" dirty="0"/>
              <a:t>}.</a:t>
            </a:r>
            <a:endParaRPr lang="en-US" altLang="zh-CN" dirty="0"/>
          </a:p>
          <a:p>
            <a:pPr lvl="1" eaLnBrk="1" hangingPunct="1"/>
            <a:r>
              <a:rPr lang="en-US" altLang="zh-CN" i="1" dirty="0"/>
              <a:t>G</a:t>
            </a:r>
            <a:r>
              <a:rPr lang="en-US" altLang="zh-CN" i="1" baseline="-25000" dirty="0"/>
              <a:t>e</a:t>
            </a:r>
            <a:r>
              <a:rPr lang="en-US" altLang="zh-CN" dirty="0"/>
              <a:t> : subgraph of </a:t>
            </a:r>
            <a:r>
              <a:rPr lang="en-US" altLang="zh-CN" i="1" dirty="0"/>
              <a:t>G</a:t>
            </a:r>
            <a:r>
              <a:rPr lang="en-US" altLang="zh-CN" dirty="0"/>
              <a:t> obtained by deleting </a:t>
            </a:r>
            <a:r>
              <a:rPr lang="en-US" altLang="zh-CN" i="1" dirty="0"/>
              <a:t>e</a:t>
            </a:r>
            <a:r>
              <a:rPr lang="en-US" altLang="zh-CN" dirty="0"/>
              <a:t>, </a:t>
            </a:r>
            <a:endParaRPr lang="en-US" altLang="zh-CN" dirty="0"/>
          </a:p>
          <a:p>
            <a:pPr lvl="1" eaLnBrk="1" hangingPunct="1"/>
            <a:r>
              <a:rPr lang="en-US" altLang="zh-CN" i="1" dirty="0"/>
              <a:t>G</a:t>
            </a:r>
            <a:r>
              <a:rPr lang="en-US" altLang="zh-CN" i="1" baseline="30000" dirty="0"/>
              <a:t>e</a:t>
            </a:r>
            <a:r>
              <a:rPr lang="en-US" altLang="zh-CN" dirty="0"/>
              <a:t> : the quotient graph of </a:t>
            </a:r>
            <a:r>
              <a:rPr lang="en-US" altLang="zh-CN" i="1" dirty="0"/>
              <a:t>G</a:t>
            </a:r>
            <a:r>
              <a:rPr lang="en-US" altLang="zh-CN" dirty="0"/>
              <a:t> obtained by merging the end points of </a:t>
            </a:r>
            <a:r>
              <a:rPr lang="en-US" altLang="zh-CN" i="1" dirty="0"/>
              <a:t>e</a:t>
            </a:r>
            <a:r>
              <a:rPr lang="en-US" altLang="zh-CN" dirty="0"/>
              <a:t>. </a:t>
            </a:r>
            <a:endParaRPr lang="en-US" altLang="zh-CN" dirty="0"/>
          </a:p>
          <a:p>
            <a:pPr eaLnBrk="1" hangingPunct="1"/>
            <a:r>
              <a:rPr lang="en-US" altLang="zh-CN" dirty="0"/>
              <a:t>Then with </a:t>
            </a:r>
            <a:r>
              <a:rPr lang="en-US" altLang="zh-CN" i="1" dirty="0"/>
              <a:t>x</a:t>
            </a:r>
            <a:r>
              <a:rPr lang="en-US" altLang="zh-CN" dirty="0"/>
              <a:t> colors:</a:t>
            </a:r>
            <a:endParaRPr lang="zh-CN" altLang="en-US" dirty="0"/>
          </a:p>
        </p:txBody>
      </p:sp>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2572" y="4562105"/>
            <a:ext cx="5105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dirty="0"/>
              <a:t>Theorem 2</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t>Let </a:t>
            </a:r>
            <a:r>
              <a:rPr lang="en-US" altLang="zh-CN" i="1" dirty="0"/>
              <a:t>G</a:t>
            </a:r>
            <a:r>
              <a:rPr lang="en-US" altLang="zh-CN" dirty="0"/>
              <a:t> = (</a:t>
            </a:r>
            <a:r>
              <a:rPr lang="en-US" altLang="zh-CN" i="1" dirty="0"/>
              <a:t>V</a:t>
            </a:r>
            <a:r>
              <a:rPr lang="en-US" altLang="zh-CN" dirty="0"/>
              <a:t>, </a:t>
            </a:r>
            <a:r>
              <a:rPr lang="en-US" altLang="zh-CN" i="1" dirty="0"/>
              <a:t>E</a:t>
            </a:r>
            <a:r>
              <a:rPr lang="en-US" altLang="zh-CN" dirty="0"/>
              <a:t>, </a:t>
            </a:r>
            <a:r>
              <a:rPr lang="en-US" altLang="zh-CN" dirty="0">
                <a:sym typeface="Symbol" panose="05050102010706020507" pitchFamily="18" charset="2"/>
              </a:rPr>
              <a:t></a:t>
            </a:r>
            <a:r>
              <a:rPr lang="en-US" altLang="zh-CN" dirty="0"/>
              <a:t>) be a graph with no multiple edges, and let </a:t>
            </a:r>
            <a:r>
              <a:rPr lang="en-US" altLang="zh-CN" i="1" dirty="0"/>
              <a:t>e</a:t>
            </a:r>
            <a:r>
              <a:rPr lang="en-US" altLang="zh-CN" dirty="0"/>
              <a:t> </a:t>
            </a:r>
            <a:r>
              <a:rPr lang="en-US" altLang="zh-CN" dirty="0">
                <a:sym typeface="Symbol" panose="05050102010706020507" pitchFamily="18" charset="2"/>
              </a:rPr>
              <a:t></a:t>
            </a:r>
            <a:r>
              <a:rPr lang="en-US" altLang="zh-CN" dirty="0"/>
              <a:t> </a:t>
            </a:r>
            <a:r>
              <a:rPr lang="en-US" altLang="zh-CN" i="1" dirty="0"/>
              <a:t>E</a:t>
            </a:r>
            <a:r>
              <a:rPr lang="en-US" altLang="zh-CN" dirty="0"/>
              <a:t>, say </a:t>
            </a:r>
            <a:r>
              <a:rPr lang="en-US" altLang="zh-CN" i="1" dirty="0"/>
              <a:t>e</a:t>
            </a:r>
            <a:r>
              <a:rPr lang="en-US" altLang="zh-CN" dirty="0"/>
              <a:t> = {</a:t>
            </a:r>
            <a:r>
              <a:rPr lang="en-US" altLang="zh-CN" i="1" dirty="0"/>
              <a:t>a, b</a:t>
            </a:r>
            <a:r>
              <a:rPr lang="en-US" altLang="zh-CN" dirty="0"/>
              <a:t>}.</a:t>
            </a:r>
            <a:endParaRPr lang="en-US" altLang="zh-CN" dirty="0"/>
          </a:p>
          <a:p>
            <a:pPr lvl="1" eaLnBrk="1" hangingPunct="1"/>
            <a:r>
              <a:rPr lang="en-US" altLang="zh-CN" i="1" dirty="0"/>
              <a:t>G</a:t>
            </a:r>
            <a:r>
              <a:rPr lang="en-US" altLang="zh-CN" i="1" baseline="-25000" dirty="0"/>
              <a:t>e</a:t>
            </a:r>
            <a:r>
              <a:rPr lang="en-US" altLang="zh-CN" dirty="0"/>
              <a:t> : subgraph of </a:t>
            </a:r>
            <a:r>
              <a:rPr lang="en-US" altLang="zh-CN" i="1" dirty="0"/>
              <a:t>G</a:t>
            </a:r>
            <a:r>
              <a:rPr lang="en-US" altLang="zh-CN" dirty="0"/>
              <a:t> obtained by deleting </a:t>
            </a:r>
            <a:r>
              <a:rPr lang="en-US" altLang="zh-CN" i="1" dirty="0"/>
              <a:t>e</a:t>
            </a:r>
            <a:r>
              <a:rPr lang="en-US" altLang="zh-CN" dirty="0"/>
              <a:t>, </a:t>
            </a:r>
            <a:endParaRPr lang="en-US" altLang="zh-CN" dirty="0"/>
          </a:p>
          <a:p>
            <a:pPr lvl="1" eaLnBrk="1" hangingPunct="1"/>
            <a:r>
              <a:rPr lang="en-US" altLang="zh-CN" i="1" dirty="0"/>
              <a:t>G</a:t>
            </a:r>
            <a:r>
              <a:rPr lang="en-US" altLang="zh-CN" i="1" baseline="30000" dirty="0"/>
              <a:t>e</a:t>
            </a:r>
            <a:r>
              <a:rPr lang="en-US" altLang="zh-CN" dirty="0"/>
              <a:t> : the quotient graph of </a:t>
            </a:r>
            <a:r>
              <a:rPr lang="en-US" altLang="zh-CN" i="1" dirty="0"/>
              <a:t>G</a:t>
            </a:r>
            <a:r>
              <a:rPr lang="en-US" altLang="zh-CN" dirty="0"/>
              <a:t> obtained by merging the end points of </a:t>
            </a:r>
            <a:r>
              <a:rPr lang="en-US" altLang="zh-CN" i="1" dirty="0"/>
              <a:t>e</a:t>
            </a:r>
            <a:r>
              <a:rPr lang="en-US" altLang="zh-CN" dirty="0"/>
              <a:t>. </a:t>
            </a:r>
            <a:endParaRPr lang="en-US" altLang="zh-CN" dirty="0"/>
          </a:p>
          <a:p>
            <a:pPr eaLnBrk="1" hangingPunct="1"/>
            <a:r>
              <a:rPr lang="en-US" altLang="zh-CN" dirty="0"/>
              <a:t>Then with </a:t>
            </a:r>
            <a:r>
              <a:rPr lang="en-US" altLang="zh-CN" i="1" dirty="0"/>
              <a:t>x</a:t>
            </a:r>
            <a:r>
              <a:rPr lang="en-US" altLang="zh-CN" dirty="0"/>
              <a:t> colors:</a:t>
            </a:r>
            <a:endParaRPr lang="zh-CN" altLang="en-US" dirty="0"/>
          </a:p>
        </p:txBody>
      </p:sp>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2572" y="4562105"/>
            <a:ext cx="5105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dirty="0"/>
              <a:t>Content</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90000"/>
              </a:lnSpc>
            </a:pPr>
            <a:r>
              <a:rPr lang="en-US" altLang="zh-CN" dirty="0"/>
              <a:t>Application of digraph</a:t>
            </a:r>
            <a:endParaRPr lang="en-US" altLang="zh-CN" dirty="0"/>
          </a:p>
          <a:p>
            <a:pPr eaLnBrk="1" hangingPunct="1">
              <a:lnSpc>
                <a:spcPct val="90000"/>
              </a:lnSpc>
            </a:pPr>
            <a:r>
              <a:rPr lang="en-US" altLang="zh-CN" dirty="0"/>
              <a:t>Concept</a:t>
            </a:r>
            <a:endParaRPr lang="en-US" altLang="zh-CN" dirty="0"/>
          </a:p>
          <a:p>
            <a:pPr lvl="1" eaLnBrk="1" hangingPunct="1">
              <a:lnSpc>
                <a:spcPct val="90000"/>
              </a:lnSpc>
            </a:pPr>
            <a:r>
              <a:rPr lang="en-US" altLang="zh-CN" dirty="0"/>
              <a:t>Capacity (</a:t>
            </a:r>
            <a:r>
              <a:rPr lang="zh-CN" altLang="en-US" dirty="0"/>
              <a:t>容量</a:t>
            </a:r>
            <a:r>
              <a:rPr lang="en-US" altLang="zh-CN" dirty="0"/>
              <a:t>)</a:t>
            </a:r>
            <a:endParaRPr lang="en-US" altLang="zh-CN" dirty="0"/>
          </a:p>
          <a:p>
            <a:pPr lvl="1" eaLnBrk="1" hangingPunct="1">
              <a:lnSpc>
                <a:spcPct val="90000"/>
              </a:lnSpc>
            </a:pPr>
            <a:r>
              <a:rPr lang="en-US" altLang="zh-CN" dirty="0"/>
              <a:t>Transport network (</a:t>
            </a:r>
            <a:r>
              <a:rPr lang="zh-CN" altLang="en-US" dirty="0"/>
              <a:t>传输网</a:t>
            </a:r>
            <a:r>
              <a:rPr lang="en-US" altLang="zh-CN" dirty="0"/>
              <a:t>)</a:t>
            </a:r>
            <a:endParaRPr lang="en-US" altLang="zh-CN" dirty="0"/>
          </a:p>
          <a:p>
            <a:pPr lvl="1" eaLnBrk="1" hangingPunct="1">
              <a:lnSpc>
                <a:spcPct val="90000"/>
              </a:lnSpc>
            </a:pPr>
            <a:r>
              <a:rPr lang="en-US" altLang="zh-CN" dirty="0"/>
              <a:t>Flow (</a:t>
            </a:r>
            <a:r>
              <a:rPr lang="zh-CN" altLang="en-US" dirty="0"/>
              <a:t>流量</a:t>
            </a:r>
            <a:r>
              <a:rPr lang="en-US" altLang="zh-CN" dirty="0"/>
              <a:t>)</a:t>
            </a:r>
            <a:endParaRPr lang="en-US" altLang="zh-CN" dirty="0"/>
          </a:p>
          <a:p>
            <a:pPr lvl="1" eaLnBrk="1" hangingPunct="1">
              <a:lnSpc>
                <a:spcPct val="90000"/>
              </a:lnSpc>
            </a:pPr>
            <a:r>
              <a:rPr lang="en-US" altLang="zh-CN" dirty="0"/>
              <a:t>Virtual flow (</a:t>
            </a:r>
            <a:r>
              <a:rPr lang="zh-CN" altLang="en-US" dirty="0"/>
              <a:t>虚流量</a:t>
            </a:r>
            <a:r>
              <a:rPr lang="en-US" altLang="zh-CN" dirty="0"/>
              <a:t>)</a:t>
            </a:r>
            <a:endParaRPr lang="en-US" altLang="zh-CN" dirty="0"/>
          </a:p>
          <a:p>
            <a:pPr lvl="1" eaLnBrk="1" hangingPunct="1">
              <a:lnSpc>
                <a:spcPct val="90000"/>
              </a:lnSpc>
            </a:pPr>
            <a:r>
              <a:rPr lang="en-US" altLang="zh-CN" dirty="0"/>
              <a:t>Maximal flow (</a:t>
            </a:r>
            <a:r>
              <a:rPr lang="zh-CN" altLang="en-US" dirty="0"/>
              <a:t>最大流量</a:t>
            </a:r>
            <a:r>
              <a:rPr lang="en-US" altLang="zh-CN" dirty="0"/>
              <a:t>)</a:t>
            </a:r>
            <a:endParaRPr lang="en-US" altLang="zh-CN" dirty="0"/>
          </a:p>
          <a:p>
            <a:pPr eaLnBrk="1" hangingPunct="1">
              <a:lnSpc>
                <a:spcPct val="90000"/>
              </a:lnSpc>
            </a:pPr>
            <a:r>
              <a:rPr lang="en-US" altLang="zh-CN" u="sng" dirty="0">
                <a:solidFill>
                  <a:srgbClr val="FF0000"/>
                </a:solidFill>
              </a:rPr>
              <a:t>Labeling algorithm</a:t>
            </a:r>
            <a:r>
              <a:rPr lang="zh-CN" altLang="en-US" u="sng" dirty="0">
                <a:solidFill>
                  <a:srgbClr val="FF0000"/>
                </a:solidFill>
              </a:rPr>
              <a:t>　</a:t>
            </a:r>
            <a:r>
              <a:rPr lang="en-US" altLang="zh-CN" u="sng" dirty="0">
                <a:solidFill>
                  <a:srgbClr val="FF0000"/>
                </a:solidFill>
              </a:rPr>
              <a:t>(</a:t>
            </a:r>
            <a:r>
              <a:rPr lang="zh-CN" altLang="en-US" u="sng" dirty="0">
                <a:solidFill>
                  <a:srgbClr val="FF0000"/>
                </a:solidFill>
              </a:rPr>
              <a:t>标记算法</a:t>
            </a:r>
            <a:r>
              <a:rPr lang="en-US" altLang="zh-CN" u="sng" dirty="0">
                <a:solidFill>
                  <a:srgbClr val="FF0000"/>
                </a:solidFill>
              </a:rPr>
              <a:t>)</a:t>
            </a:r>
            <a:endParaRPr lang="en-US" altLang="zh-CN" u="sng" dirty="0">
              <a:solidFill>
                <a:srgbClr val="FF0000"/>
              </a:solidFill>
            </a:endParaRPr>
          </a:p>
          <a:p>
            <a:pPr lvl="1" eaLnBrk="1" hangingPunct="1">
              <a:lnSpc>
                <a:spcPct val="90000"/>
              </a:lnSpc>
            </a:pPr>
            <a:endParaRPr lang="en-US" altLang="zh-CN" u="sng" dirty="0">
              <a:solidFill>
                <a:srgbClr val="FF0000"/>
              </a:solidFill>
            </a:endParaRPr>
          </a:p>
          <a:p>
            <a:pPr lvl="1" eaLnBrk="1" hangingPunct="1">
              <a:lnSpc>
                <a:spcPct val="90000"/>
              </a:lnSpc>
            </a:pPr>
            <a:endParaRPr lang="en-US" altLang="zh-CN" dirty="0"/>
          </a:p>
        </p:txBody>
      </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Trees</a:t>
            </a:r>
            <a:endParaRPr lang="en-US" altLang="zh-CN" sz="3200" dirty="0"/>
          </a:p>
        </p:txBody>
      </p:sp>
      <p:sp>
        <p:nvSpPr>
          <p:cNvPr id="5" name="内容占位符 2"/>
          <p:cNvSpPr txBox="1"/>
          <p:nvPr/>
        </p:nvSpPr>
        <p:spPr>
          <a:xfrm>
            <a:off x="250190" y="980440"/>
            <a:ext cx="5011420" cy="4015740"/>
          </a:xfrm>
          <a:prstGeom prst="rect">
            <a:avLst/>
          </a:prstGeom>
        </p:spPr>
        <p:txBody>
          <a:bodyPr>
            <a:normAutofit lnSpcReduction="20000"/>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70000"/>
              </a:lnSpc>
              <a:spcBef>
                <a:spcPts val="0"/>
              </a:spcBef>
            </a:pPr>
            <a:r>
              <a:rPr lang="zh-CN" altLang="en-US" sz="2400" dirty="0">
                <a:solidFill>
                  <a:schemeClr val="hlink"/>
                </a:solidFill>
              </a:rPr>
              <a:t>前序遍历</a:t>
            </a:r>
            <a:r>
              <a:rPr lang="en-US" altLang="zh-CN" sz="2400" dirty="0">
                <a:solidFill>
                  <a:schemeClr val="hlink"/>
                </a:solidFill>
              </a:rPr>
              <a:t>/preorder </a:t>
            </a:r>
            <a:r>
              <a:rPr lang="zh-CN" altLang="en-US" sz="2400" dirty="0">
                <a:solidFill>
                  <a:schemeClr val="hlink"/>
                </a:solidFill>
              </a:rPr>
              <a:t>traversal</a:t>
            </a:r>
            <a:endParaRPr lang="zh-CN" altLang="en-US" sz="2400" dirty="0">
              <a:solidFill>
                <a:schemeClr val="hlink"/>
              </a:solidFill>
            </a:endParaRPr>
          </a:p>
          <a:p>
            <a:pPr>
              <a:lnSpc>
                <a:spcPct val="170000"/>
              </a:lnSpc>
              <a:spcBef>
                <a:spcPts val="0"/>
              </a:spcBef>
            </a:pPr>
            <a:r>
              <a:rPr lang="zh-CN" altLang="en-US" sz="2400" dirty="0">
                <a:solidFill>
                  <a:schemeClr val="hlink"/>
                </a:solidFill>
              </a:rPr>
              <a:t>中序遍历</a:t>
            </a:r>
            <a:r>
              <a:rPr lang="en-US" altLang="zh-CN" sz="2400" dirty="0">
                <a:solidFill>
                  <a:schemeClr val="hlink"/>
                </a:solidFill>
              </a:rPr>
              <a:t>/inorder traversal</a:t>
            </a:r>
            <a:endParaRPr lang="en-US" altLang="zh-CN" sz="2400" dirty="0">
              <a:solidFill>
                <a:schemeClr val="hlink"/>
              </a:solidFill>
            </a:endParaRPr>
          </a:p>
          <a:p>
            <a:pPr>
              <a:lnSpc>
                <a:spcPct val="170000"/>
              </a:lnSpc>
              <a:spcBef>
                <a:spcPts val="0"/>
              </a:spcBef>
            </a:pPr>
            <a:r>
              <a:rPr lang="zh-CN" altLang="en-US" sz="2400" dirty="0">
                <a:solidFill>
                  <a:schemeClr val="hlink"/>
                </a:solidFill>
                <a:sym typeface="+mn-ea"/>
              </a:rPr>
              <a:t>后序遍历</a:t>
            </a:r>
            <a:r>
              <a:rPr lang="en-US" altLang="zh-CN" sz="2400" dirty="0">
                <a:solidFill>
                  <a:schemeClr val="hlink"/>
                </a:solidFill>
                <a:sym typeface="+mn-ea"/>
              </a:rPr>
              <a:t>/postorder traversal</a:t>
            </a:r>
            <a:endParaRPr lang="en-US" altLang="zh-CN" sz="2400" dirty="0">
              <a:solidFill>
                <a:schemeClr val="hlink"/>
              </a:solidFill>
              <a:sym typeface="+mn-ea"/>
            </a:endParaRPr>
          </a:p>
          <a:p>
            <a:pPr>
              <a:lnSpc>
                <a:spcPct val="170000"/>
              </a:lnSpc>
              <a:spcBef>
                <a:spcPts val="0"/>
              </a:spcBef>
            </a:pPr>
            <a:r>
              <a:rPr lang="zh-CN" altLang="en-US" sz="2400" dirty="0">
                <a:solidFill>
                  <a:schemeClr val="hlink"/>
                </a:solidFill>
              </a:rPr>
              <a:t>前缀表示法</a:t>
            </a:r>
            <a:r>
              <a:rPr lang="en-US" altLang="zh-CN" sz="2400" dirty="0">
                <a:solidFill>
                  <a:schemeClr val="hlink"/>
                </a:solidFill>
              </a:rPr>
              <a:t>/</a:t>
            </a:r>
            <a:r>
              <a:rPr lang="zh-CN" altLang="en-US" sz="2400" dirty="0">
                <a:solidFill>
                  <a:schemeClr val="hlink"/>
                </a:solidFill>
              </a:rPr>
              <a:t>prefix notation</a:t>
            </a:r>
            <a:endParaRPr lang="zh-CN" altLang="en-US" sz="2400" dirty="0">
              <a:solidFill>
                <a:schemeClr val="hlink"/>
              </a:solidFill>
            </a:endParaRPr>
          </a:p>
          <a:p>
            <a:pPr>
              <a:lnSpc>
                <a:spcPct val="170000"/>
              </a:lnSpc>
              <a:spcBef>
                <a:spcPts val="0"/>
              </a:spcBef>
            </a:pPr>
            <a:r>
              <a:rPr lang="zh-CN" altLang="en-US" sz="2400" dirty="0">
                <a:solidFill>
                  <a:schemeClr val="hlink"/>
                </a:solidFill>
                <a:sym typeface="+mn-ea"/>
              </a:rPr>
              <a:t>中缀表示法</a:t>
            </a:r>
            <a:r>
              <a:rPr lang="en-US" altLang="zh-CN" sz="2400" dirty="0">
                <a:solidFill>
                  <a:schemeClr val="hlink"/>
                </a:solidFill>
                <a:sym typeface="+mn-ea"/>
              </a:rPr>
              <a:t>/</a:t>
            </a:r>
            <a:r>
              <a:rPr lang="zh-CN" altLang="en-US" sz="2400" dirty="0">
                <a:solidFill>
                  <a:schemeClr val="hlink"/>
                </a:solidFill>
              </a:rPr>
              <a:t>infix notation</a:t>
            </a:r>
            <a:endParaRPr lang="zh-CN" altLang="en-US" sz="2400" dirty="0">
              <a:solidFill>
                <a:schemeClr val="hlink"/>
              </a:solidFill>
            </a:endParaRPr>
          </a:p>
          <a:p>
            <a:pPr>
              <a:lnSpc>
                <a:spcPct val="170000"/>
              </a:lnSpc>
              <a:spcBef>
                <a:spcPts val="0"/>
              </a:spcBef>
            </a:pPr>
            <a:r>
              <a:rPr lang="zh-CN" altLang="en-US" sz="2400" dirty="0">
                <a:solidFill>
                  <a:schemeClr val="hlink"/>
                </a:solidFill>
                <a:sym typeface="+mn-ea"/>
              </a:rPr>
              <a:t>后缀表示法</a:t>
            </a:r>
            <a:r>
              <a:rPr lang="en-US" altLang="zh-CN" sz="2400" dirty="0">
                <a:solidFill>
                  <a:schemeClr val="hlink"/>
                </a:solidFill>
                <a:sym typeface="+mn-ea"/>
              </a:rPr>
              <a:t>/</a:t>
            </a:r>
            <a:r>
              <a:rPr lang="zh-CN" altLang="en-US" sz="2400" dirty="0">
                <a:solidFill>
                  <a:schemeClr val="hlink"/>
                </a:solidFill>
              </a:rPr>
              <a:t>postfix notation</a:t>
            </a:r>
            <a:endParaRPr lang="zh-CN" altLang="en-US" sz="2400" dirty="0">
              <a:solidFill>
                <a:schemeClr val="hlink"/>
              </a:solidFill>
            </a:endParaRPr>
          </a:p>
          <a:p>
            <a:pPr>
              <a:lnSpc>
                <a:spcPct val="170000"/>
              </a:lnSpc>
              <a:spcBef>
                <a:spcPts val="0"/>
              </a:spcBef>
            </a:pPr>
            <a:endParaRPr lang="zh-CN" altLang="en-US" sz="2400" dirty="0">
              <a:solidFill>
                <a:schemeClr val="hlink"/>
              </a:solidFill>
            </a:endParaRPr>
          </a:p>
        </p:txBody>
      </p:sp>
      <p:pic>
        <p:nvPicPr>
          <p:cNvPr id="8" name="图片 7" descr="截屏2023-12-27 18.19.30"/>
          <p:cNvPicPr>
            <a:picLocks noChangeAspect="1"/>
          </p:cNvPicPr>
          <p:nvPr/>
        </p:nvPicPr>
        <p:blipFill>
          <a:blip r:embed="rId2"/>
          <a:srcRect b="4783"/>
          <a:stretch>
            <a:fillRect/>
          </a:stretch>
        </p:blipFill>
        <p:spPr>
          <a:xfrm>
            <a:off x="842645" y="4845685"/>
            <a:ext cx="2667000" cy="1668780"/>
          </a:xfrm>
          <a:prstGeom prst="rect">
            <a:avLst/>
          </a:prstGeom>
        </p:spPr>
      </p:pic>
      <p:pic>
        <p:nvPicPr>
          <p:cNvPr id="9" name="图片 8" descr="截屏2023-12-27 18.19.49"/>
          <p:cNvPicPr>
            <a:picLocks noChangeAspect="1"/>
          </p:cNvPicPr>
          <p:nvPr/>
        </p:nvPicPr>
        <p:blipFill>
          <a:blip r:embed="rId3"/>
          <a:srcRect b="6778"/>
          <a:stretch>
            <a:fillRect/>
          </a:stretch>
        </p:blipFill>
        <p:spPr>
          <a:xfrm>
            <a:off x="4641215" y="4913630"/>
            <a:ext cx="2909570" cy="1344930"/>
          </a:xfrm>
          <a:prstGeom prst="rect">
            <a:avLst/>
          </a:prstGeom>
        </p:spPr>
      </p:pic>
      <p:pic>
        <p:nvPicPr>
          <p:cNvPr id="10" name="图片 9" descr="截屏2023-12-27 18.20.07"/>
          <p:cNvPicPr>
            <a:picLocks noChangeAspect="1"/>
          </p:cNvPicPr>
          <p:nvPr/>
        </p:nvPicPr>
        <p:blipFill>
          <a:blip r:embed="rId4"/>
          <a:srcRect t="2667" b="7556"/>
          <a:stretch>
            <a:fillRect/>
          </a:stretch>
        </p:blipFill>
        <p:spPr>
          <a:xfrm>
            <a:off x="8225155" y="4845685"/>
            <a:ext cx="2768600" cy="1539240"/>
          </a:xfrm>
          <a:prstGeom prst="rect">
            <a:avLst/>
          </a:prstGeom>
        </p:spPr>
      </p:pic>
      <p:sp>
        <p:nvSpPr>
          <p:cNvPr id="12" name="文本框 11"/>
          <p:cNvSpPr txBox="1"/>
          <p:nvPr/>
        </p:nvSpPr>
        <p:spPr>
          <a:xfrm>
            <a:off x="1468755" y="6291580"/>
            <a:ext cx="1389380" cy="614045"/>
          </a:xfrm>
          <a:prstGeom prst="rect">
            <a:avLst/>
          </a:prstGeom>
          <a:noFill/>
        </p:spPr>
        <p:txBody>
          <a:bodyPr wrap="square" rtlCol="0" anchor="t">
            <a:spAutoFit/>
          </a:bodyPr>
          <a:p>
            <a:pPr>
              <a:lnSpc>
                <a:spcPct val="170000"/>
              </a:lnSpc>
              <a:spcBef>
                <a:spcPts val="0"/>
              </a:spcBef>
            </a:pPr>
            <a:r>
              <a:rPr lang="zh-CN" altLang="en-US" sz="2000" dirty="0">
                <a:solidFill>
                  <a:schemeClr val="tx1"/>
                </a:solidFill>
                <a:sym typeface="+mn-ea"/>
              </a:rPr>
              <a:t>前序遍历</a:t>
            </a:r>
            <a:endParaRPr lang="zh-CN" altLang="en-US" sz="2000" dirty="0">
              <a:solidFill>
                <a:schemeClr val="tx1"/>
              </a:solidFill>
              <a:sym typeface="+mn-ea"/>
            </a:endParaRPr>
          </a:p>
        </p:txBody>
      </p:sp>
      <p:sp>
        <p:nvSpPr>
          <p:cNvPr id="13" name="文本框 12"/>
          <p:cNvSpPr txBox="1"/>
          <p:nvPr/>
        </p:nvSpPr>
        <p:spPr>
          <a:xfrm>
            <a:off x="5426075" y="6176010"/>
            <a:ext cx="1389380" cy="614045"/>
          </a:xfrm>
          <a:prstGeom prst="rect">
            <a:avLst/>
          </a:prstGeom>
          <a:noFill/>
        </p:spPr>
        <p:txBody>
          <a:bodyPr wrap="square" rtlCol="0" anchor="t">
            <a:spAutoFit/>
          </a:bodyPr>
          <a:p>
            <a:pPr>
              <a:lnSpc>
                <a:spcPct val="170000"/>
              </a:lnSpc>
              <a:spcBef>
                <a:spcPts val="0"/>
              </a:spcBef>
            </a:pPr>
            <a:r>
              <a:rPr lang="zh-CN" altLang="en-US" sz="2000" dirty="0">
                <a:solidFill>
                  <a:schemeClr val="tx1"/>
                </a:solidFill>
                <a:sym typeface="+mn-ea"/>
              </a:rPr>
              <a:t>中序遍历</a:t>
            </a:r>
            <a:endParaRPr lang="zh-CN" altLang="en-US" sz="2000" dirty="0">
              <a:solidFill>
                <a:schemeClr val="tx1"/>
              </a:solidFill>
              <a:sym typeface="+mn-ea"/>
            </a:endParaRPr>
          </a:p>
        </p:txBody>
      </p:sp>
      <p:sp>
        <p:nvSpPr>
          <p:cNvPr id="14" name="文本框 13"/>
          <p:cNvSpPr txBox="1"/>
          <p:nvPr/>
        </p:nvSpPr>
        <p:spPr>
          <a:xfrm>
            <a:off x="8942705" y="6227445"/>
            <a:ext cx="1389380" cy="614045"/>
          </a:xfrm>
          <a:prstGeom prst="rect">
            <a:avLst/>
          </a:prstGeom>
          <a:noFill/>
        </p:spPr>
        <p:txBody>
          <a:bodyPr wrap="square" rtlCol="0" anchor="t">
            <a:spAutoFit/>
          </a:bodyPr>
          <a:p>
            <a:pPr>
              <a:lnSpc>
                <a:spcPct val="170000"/>
              </a:lnSpc>
              <a:spcBef>
                <a:spcPts val="0"/>
              </a:spcBef>
            </a:pPr>
            <a:r>
              <a:rPr lang="zh-CN" altLang="en-US" sz="2000" dirty="0">
                <a:solidFill>
                  <a:schemeClr val="tx1"/>
                </a:solidFill>
                <a:sym typeface="+mn-ea"/>
              </a:rPr>
              <a:t>后序遍历</a:t>
            </a:r>
            <a:endParaRPr lang="zh-CN" altLang="en-US" sz="2000" dirty="0">
              <a:solidFill>
                <a:schemeClr val="tx1"/>
              </a:solidFill>
              <a:sym typeface="+mn-ea"/>
            </a:endParaRPr>
          </a:p>
        </p:txBody>
      </p:sp>
      <p:sp>
        <p:nvSpPr>
          <p:cNvPr id="15" name="内容占位符 2"/>
          <p:cNvSpPr txBox="1"/>
          <p:nvPr/>
        </p:nvSpPr>
        <p:spPr>
          <a:xfrm>
            <a:off x="6255385" y="980440"/>
            <a:ext cx="5011420" cy="1109345"/>
          </a:xfrm>
          <a:prstGeom prst="rect">
            <a:avLst/>
          </a:prstGeom>
        </p:spPr>
        <p:txBody>
          <a:bodyPr>
            <a:normAutofit fontScale="90000" lnSpcReduction="20000"/>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70000"/>
              </a:lnSpc>
              <a:spcBef>
                <a:spcPts val="0"/>
              </a:spcBef>
            </a:pPr>
            <a:r>
              <a:rPr lang="zh-CN" altLang="en-US" sz="2400" dirty="0">
                <a:solidFill>
                  <a:schemeClr val="hlink"/>
                </a:solidFill>
              </a:rPr>
              <a:t>表示表达式</a:t>
            </a:r>
            <a:r>
              <a:rPr lang="en-US" altLang="zh-CN" sz="2400" dirty="0">
                <a:solidFill>
                  <a:schemeClr val="hlink"/>
                </a:solidFill>
              </a:rPr>
              <a:t>((x+y)</a:t>
            </a:r>
            <a:r>
              <a:rPr lang="en-US" altLang="zh-CN" sz="2400" dirty="0">
                <a:solidFill>
                  <a:schemeClr val="hlink"/>
                </a:solidFill>
                <a:latin typeface="Arial" panose="020B0604020202090204" pitchFamily="34" charset="0"/>
                <a:cs typeface="Arial" panose="020B0604020202090204" pitchFamily="34" charset="0"/>
              </a:rPr>
              <a:t>↑2</a:t>
            </a:r>
            <a:r>
              <a:rPr lang="en-US" altLang="zh-CN" sz="2400" dirty="0">
                <a:solidFill>
                  <a:schemeClr val="hlink"/>
                </a:solidFill>
              </a:rPr>
              <a:t>)+((x-4/3))</a:t>
            </a:r>
            <a:r>
              <a:rPr lang="zh-CN" altLang="en-US" sz="2400" dirty="0">
                <a:solidFill>
                  <a:schemeClr val="hlink"/>
                </a:solidFill>
              </a:rPr>
              <a:t>的有序根</a:t>
            </a:r>
            <a:r>
              <a:rPr lang="zh-CN" altLang="en-US" sz="2400" dirty="0">
                <a:solidFill>
                  <a:schemeClr val="hlink"/>
                </a:solidFill>
              </a:rPr>
              <a:t>树</a:t>
            </a:r>
            <a:endParaRPr lang="zh-CN" altLang="en-US" sz="2400" dirty="0">
              <a:solidFill>
                <a:schemeClr val="hlink"/>
              </a:solidFill>
            </a:endParaRPr>
          </a:p>
          <a:p>
            <a:pPr>
              <a:lnSpc>
                <a:spcPct val="170000"/>
              </a:lnSpc>
              <a:spcBef>
                <a:spcPts val="0"/>
              </a:spcBef>
            </a:pPr>
            <a:endParaRPr lang="zh-CN" altLang="en-US" sz="2400" dirty="0">
              <a:solidFill>
                <a:schemeClr val="hlink"/>
              </a:solidFill>
            </a:endParaRPr>
          </a:p>
        </p:txBody>
      </p:sp>
      <p:pic>
        <p:nvPicPr>
          <p:cNvPr id="21" name="图片 20"/>
          <p:cNvPicPr>
            <a:picLocks noChangeAspect="1"/>
          </p:cNvPicPr>
          <p:nvPr/>
        </p:nvPicPr>
        <p:blipFill>
          <a:blip r:embed="rId5"/>
          <a:stretch>
            <a:fillRect/>
          </a:stretch>
        </p:blipFill>
        <p:spPr>
          <a:xfrm>
            <a:off x="5598795" y="2089785"/>
            <a:ext cx="6450965" cy="2320290"/>
          </a:xfrm>
          <a:prstGeom prst="rect">
            <a:avLst/>
          </a:prstGeom>
        </p:spPr>
      </p:pic>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Trees</a:t>
            </a:r>
            <a:endParaRPr lang="en-US" altLang="zh-CN" sz="3200" dirty="0"/>
          </a:p>
        </p:txBody>
      </p:sp>
      <p:sp>
        <p:nvSpPr>
          <p:cNvPr id="5" name="内容占位符 2"/>
          <p:cNvSpPr txBox="1"/>
          <p:nvPr/>
        </p:nvSpPr>
        <p:spPr>
          <a:xfrm>
            <a:off x="398531" y="980473"/>
            <a:ext cx="10973763" cy="5766556"/>
          </a:xfrm>
          <a:prstGeom prst="rect">
            <a:avLst/>
          </a:prstGeom>
        </p:spPr>
        <p:txBody>
          <a:bodyPr>
            <a:normAutofit/>
          </a:bodyPr>
          <a:lstStyle>
            <a:lvl1pPr marL="342900" indent="-342900" algn="l" rtl="0" eaLnBrk="1" fontAlgn="base" hangingPunct="1">
              <a:spcBef>
                <a:spcPct val="20000"/>
              </a:spcBef>
              <a:spcAft>
                <a:spcPct val="0"/>
              </a:spcAft>
              <a:buBlip>
                <a:blip r:embed="rId1"/>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70000"/>
              </a:lnSpc>
              <a:spcBef>
                <a:spcPts val="0"/>
              </a:spcBef>
            </a:pPr>
            <a:r>
              <a:rPr lang="zh-CN" altLang="en-US" sz="2400" kern="0" dirty="0"/>
              <a:t>前缀码</a:t>
            </a:r>
            <a:r>
              <a:rPr lang="en-US" altLang="zh-CN" sz="2400" kern="0" dirty="0"/>
              <a:t>/Prefix Codes</a:t>
            </a:r>
            <a:endParaRPr lang="en-US" altLang="zh-CN" sz="2400" kern="0" dirty="0"/>
          </a:p>
          <a:p>
            <a:pPr lvl="1">
              <a:lnSpc>
                <a:spcPct val="170000"/>
              </a:lnSpc>
              <a:spcBef>
                <a:spcPts val="0"/>
              </a:spcBef>
            </a:pPr>
            <a:r>
              <a:rPr kumimoji="1" lang="en-US" altLang="zh-CN" sz="1800" dirty="0">
                <a:latin typeface="宋体" pitchFamily="2" charset="-122"/>
              </a:rPr>
              <a:t> </a:t>
            </a:r>
            <a:r>
              <a:rPr kumimoji="1" lang="en-US" altLang="zh-CN" sz="2000" b="1" dirty="0">
                <a:latin typeface="Times New Roman" panose="02020603050405020304" pitchFamily="18" charset="0"/>
              </a:rPr>
              <a:t>[</a:t>
            </a:r>
            <a:r>
              <a:rPr kumimoji="1" lang="zh-CN" altLang="en-US" sz="2000" b="1" dirty="0">
                <a:latin typeface="Times New Roman" panose="02020603050405020304" pitchFamily="18" charset="0"/>
              </a:rPr>
              <a:t>定义</a:t>
            </a:r>
            <a:r>
              <a:rPr kumimoji="1" lang="en-US" altLang="zh-CN" sz="2000" b="1" dirty="0">
                <a:latin typeface="Times New Roman" panose="02020603050405020304" pitchFamily="18" charset="0"/>
              </a:rPr>
              <a:t>]</a:t>
            </a:r>
            <a:r>
              <a:rPr kumimoji="1" lang="zh-CN" altLang="en-US" sz="2000" b="1" dirty="0">
                <a:latin typeface="宋体" pitchFamily="2" charset="-122"/>
              </a:rPr>
              <a:t>前缀：ａ，ｂ，ｃ均为二进制序列，如果ｂ＝ａ并列ｃ，ｃ不是空序列，则称ａ是ｂ的</a:t>
            </a:r>
            <a:r>
              <a:rPr kumimoji="1" lang="zh-CN" altLang="en-US" sz="2000" b="1" dirty="0">
                <a:solidFill>
                  <a:schemeClr val="tx2"/>
                </a:solidFill>
                <a:latin typeface="宋体" pitchFamily="2" charset="-122"/>
              </a:rPr>
              <a:t>前缀</a:t>
            </a:r>
            <a:r>
              <a:rPr kumimoji="1" lang="en-US" altLang="zh-CN" sz="2000" b="1" dirty="0">
                <a:solidFill>
                  <a:schemeClr val="tx2"/>
                </a:solidFill>
                <a:latin typeface="宋体" pitchFamily="2" charset="-122"/>
              </a:rPr>
              <a:t>/prefix</a:t>
            </a:r>
            <a:r>
              <a:rPr kumimoji="1" lang="zh-CN" altLang="en-US" sz="2000" b="1" dirty="0">
                <a:latin typeface="宋体" pitchFamily="2" charset="-122"/>
              </a:rPr>
              <a:t>。即ａ是ｂ的前面一部分。</a:t>
            </a:r>
            <a:endParaRPr kumimoji="1" lang="zh-CN" altLang="en-US" sz="2000" b="1" dirty="0">
              <a:latin typeface="宋体" pitchFamily="2" charset="-122"/>
            </a:endParaRPr>
          </a:p>
          <a:p>
            <a:pPr lvl="1">
              <a:lnSpc>
                <a:spcPct val="170000"/>
              </a:lnSpc>
              <a:spcBef>
                <a:spcPts val="0"/>
              </a:spcBef>
            </a:pPr>
            <a:r>
              <a:rPr kumimoji="1" lang="en-US" altLang="zh-CN" sz="1800" dirty="0">
                <a:latin typeface="Times New Roman" panose="02020603050405020304" pitchFamily="18" charset="0"/>
              </a:rPr>
              <a:t> </a:t>
            </a:r>
            <a:r>
              <a:rPr kumimoji="1" lang="en-US" altLang="zh-CN" sz="2000" b="1" dirty="0">
                <a:latin typeface="Times New Roman" panose="02020603050405020304" pitchFamily="18" charset="0"/>
              </a:rPr>
              <a:t>[</a:t>
            </a:r>
            <a:r>
              <a:rPr kumimoji="1" lang="zh-CN" altLang="en-US" sz="2000" b="1" dirty="0">
                <a:latin typeface="Times New Roman" panose="02020603050405020304" pitchFamily="18" charset="0"/>
              </a:rPr>
              <a:t>定义</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前缀码：一个二进制序列集合，如果这些二进制序列互不为前缀，则称此集合为</a:t>
            </a:r>
            <a:r>
              <a:rPr kumimoji="1" lang="zh-CN" altLang="en-US" sz="2000" b="1" dirty="0">
                <a:solidFill>
                  <a:schemeClr val="tx2"/>
                </a:solidFill>
                <a:latin typeface="Times New Roman" panose="02020603050405020304" pitchFamily="18" charset="0"/>
              </a:rPr>
              <a:t>前缀码</a:t>
            </a:r>
            <a:r>
              <a:rPr kumimoji="1" lang="en-US" altLang="zh-CN" sz="2000" b="1" dirty="0">
                <a:solidFill>
                  <a:schemeClr val="tx2"/>
                </a:solidFill>
                <a:latin typeface="Times New Roman" panose="02020603050405020304" pitchFamily="18" charset="0"/>
              </a:rPr>
              <a:t>/prefix code</a:t>
            </a:r>
            <a:r>
              <a:rPr kumimoji="1" lang="zh-CN" altLang="en-US" sz="2000" b="1" dirty="0">
                <a:latin typeface="Times New Roman" panose="02020603050405020304" pitchFamily="18" charset="0"/>
              </a:rPr>
              <a:t>。</a:t>
            </a:r>
            <a:endParaRPr kumimoji="1" lang="en-US" altLang="zh-CN" sz="2000" b="1" dirty="0">
              <a:latin typeface="Times New Roman" panose="02020603050405020304" pitchFamily="18" charset="0"/>
            </a:endParaRPr>
          </a:p>
          <a:p>
            <a:pPr lvl="1">
              <a:lnSpc>
                <a:spcPct val="170000"/>
              </a:lnSpc>
              <a:spcBef>
                <a:spcPts val="0"/>
              </a:spcBef>
            </a:pPr>
            <a:r>
              <a:rPr kumimoji="1" lang="zh-CN" altLang="en-US" sz="2000" dirty="0">
                <a:latin typeface="Times New Roman" panose="02020603050405020304" pitchFamily="18" charset="0"/>
              </a:rPr>
              <a:t>二元前缀码：设</a:t>
            </a:r>
            <a:r>
              <a:rPr kumimoji="1" lang="en-US" altLang="zh-CN" sz="2000" dirty="0">
                <a:latin typeface="Times New Roman" panose="02020603050405020304" pitchFamily="18" charset="0"/>
              </a:rPr>
              <a:t>a_1,a_2,⋯,a_(n−1), </a:t>
            </a:r>
            <a:r>
              <a:rPr kumimoji="1" lang="en-US" altLang="zh-CN" sz="2000" dirty="0" err="1">
                <a:latin typeface="Times New Roman" panose="02020603050405020304" pitchFamily="18" charset="0"/>
              </a:rPr>
              <a:t>a_n</a:t>
            </a:r>
            <a:r>
              <a:rPr kumimoji="1" lang="zh-CN" altLang="en-US" sz="2000" dirty="0">
                <a:latin typeface="Times New Roman" panose="02020603050405020304" pitchFamily="18" charset="0"/>
              </a:rPr>
              <a:t>是长为</a:t>
            </a:r>
            <a:r>
              <a:rPr kumimoji="1" lang="en-US" altLang="zh-CN" sz="2000" dirty="0">
                <a:latin typeface="Times New Roman" panose="02020603050405020304" pitchFamily="18" charset="0"/>
              </a:rPr>
              <a:t>n</a:t>
            </a:r>
            <a:r>
              <a:rPr kumimoji="1" lang="zh-CN" altLang="en-US" sz="2000" dirty="0">
                <a:latin typeface="Times New Roman" panose="02020603050405020304" pitchFamily="18" charset="0"/>
              </a:rPr>
              <a:t>的符号串</a:t>
            </a:r>
            <a:r>
              <a:rPr kumimoji="1" lang="en-US" altLang="zh-CN" sz="2000" dirty="0">
                <a:latin typeface="Times New Roman" panose="02020603050405020304" pitchFamily="18" charset="0"/>
              </a:rPr>
              <a:t>, a_1,a_1,a_2⋯,a_1, a_2⋯a_(n−1)</a:t>
            </a:r>
            <a:r>
              <a:rPr kumimoji="1" lang="zh-CN" altLang="en-US" sz="2000" dirty="0">
                <a:latin typeface="Times New Roman" panose="02020603050405020304" pitchFamily="18" charset="0"/>
              </a:rPr>
              <a:t>均为该符号串的前缀，它们的长度分别为 </a:t>
            </a:r>
            <a:r>
              <a:rPr kumimoji="1" lang="en-US" altLang="zh-CN" sz="2000" dirty="0">
                <a:latin typeface="Times New Roman" panose="02020603050405020304" pitchFamily="18" charset="0"/>
              </a:rPr>
              <a:t>1,2, ⋯, n-1</a:t>
            </a:r>
            <a:r>
              <a:rPr kumimoji="1" lang="zh-CN" altLang="en-US" sz="2000" dirty="0">
                <a:latin typeface="Times New Roman" panose="02020603050405020304" pitchFamily="18" charset="0"/>
              </a:rPr>
              <a:t>。 </a:t>
            </a:r>
            <a:endParaRPr kumimoji="1" lang="zh-CN" altLang="en-US" sz="2000" b="1" dirty="0">
              <a:latin typeface="Times New Roman" panose="02020603050405020304" pitchFamily="18" charset="0"/>
            </a:endParaRPr>
          </a:p>
          <a:p>
            <a:pPr marL="457200" lvl="1" indent="0">
              <a:lnSpc>
                <a:spcPct val="170000"/>
              </a:lnSpc>
              <a:spcBef>
                <a:spcPts val="0"/>
              </a:spcBef>
              <a:buNone/>
            </a:pPr>
            <a:endParaRPr lang="en-US" altLang="zh-CN" sz="2000" kern="0" dirty="0"/>
          </a:p>
          <a:p>
            <a:pPr>
              <a:lnSpc>
                <a:spcPct val="170000"/>
              </a:lnSpc>
              <a:spcBef>
                <a:spcPts val="0"/>
              </a:spcBef>
            </a:pPr>
            <a:endParaRPr lang="en-US" altLang="zh-CN" sz="2400" kern="0" dirty="0"/>
          </a:p>
          <a:p>
            <a:pPr>
              <a:lnSpc>
                <a:spcPct val="170000"/>
              </a:lnSpc>
              <a:spcBef>
                <a:spcPts val="0"/>
              </a:spcBef>
            </a:pPr>
            <a:endParaRPr lang="zh-CN" altLang="en-US" sz="2400" kern="0" dirty="0"/>
          </a:p>
        </p:txBody>
      </p:sp>
      <mc:AlternateContent xmlns:mc="http://schemas.openxmlformats.org/markup-compatibility/2006">
        <mc:Choice xmlns:a14="http://schemas.microsoft.com/office/drawing/2010/main" Requires="a14">
          <p:sp>
            <p:nvSpPr>
              <p:cNvPr id="2" name="文本框 1"/>
              <p:cNvSpPr txBox="1"/>
              <p:nvPr/>
            </p:nvSpPr>
            <p:spPr>
              <a:xfrm>
                <a:off x="819706" y="4669188"/>
                <a:ext cx="5496698" cy="2677656"/>
              </a:xfrm>
              <a:prstGeom prst="rect">
                <a:avLst/>
              </a:prstGeom>
              <a:noFill/>
            </p:spPr>
            <p:txBody>
              <a:bodyPr wrap="none" rtlCol="0">
                <a:spAutoFit/>
              </a:bodyPr>
              <a:lstStyle/>
              <a:p>
                <a14:m>
                  <m:oMathPara xmlns:m="http://schemas.openxmlformats.org/officeDocument/2006/math">
                    <m:oMathParaPr>
                      <m:jc m:val="left"/>
                    </m:oMathParaPr>
                    <m:oMath xmlns:m="http://schemas.openxmlformats.org/officeDocument/2006/math">
                      <m:sSub>
                        <m:sSubPr>
                          <m:ctrlPr>
                            <a:rPr lang="zh-CN" altLang="en-US" sz="2800" i="1" smtClean="0">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𝐵</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0</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10</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110</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1111</m:t>
                      </m:r>
                      <m:r>
                        <a:rPr lang="zh-CN" altLang="en-US" sz="2800" i="1">
                          <a:solidFill>
                            <a:srgbClr val="000000"/>
                          </a:solidFill>
                          <a:latin typeface="Cambria Math" panose="02040503050406030204" pitchFamily="18" charset="0"/>
                        </a:rPr>
                        <m:t>}</m:t>
                      </m:r>
                    </m:oMath>
                  </m:oMathPara>
                </a14:m>
                <a:endParaRPr lang="en-US" altLang="zh-CN" sz="2800" dirty="0"/>
              </a:p>
              <a:p>
                <a14:m>
                  <m:oMathPara xmlns:m="http://schemas.openxmlformats.org/officeDocument/2006/math">
                    <m:oMathParaPr>
                      <m:jc m:val="left"/>
                    </m:oMathParaPr>
                    <m:oMath xmlns:m="http://schemas.openxmlformats.org/officeDocument/2006/math">
                      <m:sSub>
                        <m:sSubPr>
                          <m:ctrlPr>
                            <a:rPr lang="zh-CN" altLang="en-US" sz="2800" i="1" smtClean="0">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𝐵</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1</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01</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001</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000</m:t>
                      </m:r>
                      <m:r>
                        <a:rPr lang="zh-CN" altLang="en-US" sz="2800" i="1">
                          <a:solidFill>
                            <a:srgbClr val="000000"/>
                          </a:solidFill>
                          <a:latin typeface="Cambria Math" panose="02040503050406030204" pitchFamily="18" charset="0"/>
                        </a:rPr>
                        <m:t>}</m:t>
                      </m:r>
                    </m:oMath>
                  </m:oMathPara>
                </a14:m>
                <a:endParaRPr lang="zh-CN" altLang="en-US" sz="2800" dirty="0"/>
              </a:p>
              <a:p>
                <a14:m>
                  <m:oMathPara xmlns:m="http://schemas.openxmlformats.org/officeDocument/2006/math">
                    <m:oMathParaPr>
                      <m:jc m:val="left"/>
                    </m:oMathParaPr>
                    <m:oMath xmlns:m="http://schemas.openxmlformats.org/officeDocument/2006/math">
                      <m:sSub>
                        <m:sSubPr>
                          <m:ctrlPr>
                            <a:rPr lang="zh-CN" altLang="en-US" sz="2800" i="1" smtClean="0">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𝐵</m:t>
                          </m:r>
                        </m:e>
                        <m:sub>
                          <m:r>
                            <a:rPr lang="zh-CN" altLang="en-US" sz="2800" i="1">
                              <a:solidFill>
                                <a:srgbClr val="000000"/>
                              </a:solidFill>
                              <a:latin typeface="Cambria Math" panose="02040503050406030204" pitchFamily="18" charset="0"/>
                            </a:rPr>
                            <m:t>3</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1</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11</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101</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001</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0011</m:t>
                      </m:r>
                      <m:r>
                        <a:rPr lang="zh-CN" altLang="en-US" sz="2800" i="1">
                          <a:solidFill>
                            <a:srgbClr val="000000"/>
                          </a:solidFill>
                          <a:latin typeface="Cambria Math" panose="02040503050406030204" pitchFamily="18" charset="0"/>
                        </a:rPr>
                        <m:t>}</m:t>
                      </m:r>
                    </m:oMath>
                  </m:oMathPara>
                </a14:m>
                <a:endParaRPr lang="zh-CN" altLang="en-US" sz="2800" dirty="0"/>
              </a:p>
              <a:p>
                <a14:m>
                  <m:oMathPara xmlns:m="http://schemas.openxmlformats.org/officeDocument/2006/math">
                    <m:oMathParaPr>
                      <m:jc m:val="left"/>
                    </m:oMathParaPr>
                    <m:oMath xmlns:m="http://schemas.openxmlformats.org/officeDocument/2006/math">
                      <m:sSub>
                        <m:sSubPr>
                          <m:ctrlPr>
                            <a:rPr lang="zh-CN" altLang="en-US" sz="2800" i="1" smtClean="0">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𝐵</m:t>
                          </m:r>
                        </m:e>
                        <m:sub>
                          <m:r>
                            <a:rPr lang="zh-CN" altLang="en-US" sz="2800" i="1">
                              <a:solidFill>
                                <a:srgbClr val="000000"/>
                              </a:solidFill>
                              <a:latin typeface="Cambria Math" panose="02040503050406030204" pitchFamily="18" charset="0"/>
                            </a:rPr>
                            <m:t>4</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𝑏</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𝑐</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𝑎𝑎</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𝑎𝑐</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𝑎𝑏𝑎</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𝑎𝑏𝑏</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𝑎𝑏𝑐</m:t>
                      </m:r>
                      <m:r>
                        <a:rPr lang="zh-CN" altLang="en-US" sz="2800" i="1">
                          <a:solidFill>
                            <a:srgbClr val="000000"/>
                          </a:solidFill>
                          <a:latin typeface="Cambria Math" panose="02040503050406030204" pitchFamily="18" charset="0"/>
                        </a:rPr>
                        <m:t>}</m:t>
                      </m:r>
                    </m:oMath>
                  </m:oMathPara>
                </a14:m>
                <a:endParaRPr lang="zh-CN" altLang="en-US" sz="2800" dirty="0"/>
              </a:p>
              <a:p>
                <a14:m>
                  <m:oMathPara xmlns:m="http://schemas.openxmlformats.org/officeDocument/2006/math">
                    <m:oMathParaPr>
                      <m:jc m:val="left"/>
                    </m:oMathParaPr>
                    <m:oMath xmlns:m="http://schemas.openxmlformats.org/officeDocument/2006/math">
                      <m:sSub>
                        <m:sSubPr>
                          <m:ctrlPr>
                            <a:rPr lang="zh-CN" altLang="en-US" sz="2800" i="1" smtClean="0">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𝐵</m:t>
                          </m:r>
                        </m:e>
                        <m:sub>
                          <m:r>
                            <a:rPr lang="zh-CN" altLang="en-US" sz="2800" i="1">
                              <a:solidFill>
                                <a:srgbClr val="000000"/>
                              </a:solidFill>
                              <a:latin typeface="Cambria Math" panose="02040503050406030204" pitchFamily="18" charset="0"/>
                            </a:rPr>
                            <m:t>5</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𝑏</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𝑐</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𝑎</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𝑎𝑎</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𝑎𝑐</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𝑎𝑏𝑎</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𝑎𝑏𝑏</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𝑎𝑏𝑐</m:t>
                      </m:r>
                      <m:r>
                        <a:rPr lang="zh-CN" altLang="en-US" sz="2800" i="1">
                          <a:solidFill>
                            <a:srgbClr val="000000"/>
                          </a:solidFill>
                          <a:latin typeface="Cambria Math" panose="02040503050406030204" pitchFamily="18" charset="0"/>
                        </a:rPr>
                        <m:t>}</m:t>
                      </m:r>
                    </m:oMath>
                  </m:oMathPara>
                </a14:m>
                <a:endParaRPr lang="zh-CN" altLang="en-US" sz="2800" dirty="0"/>
              </a:p>
              <a:p>
                <a:endParaRPr lang="zh-CN" altLang="en-US" sz="2800" dirty="0"/>
              </a:p>
            </p:txBody>
          </p:sp>
        </mc:Choice>
        <mc:Fallback>
          <p:sp>
            <p:nvSpPr>
              <p:cNvPr id="2" name="文本框 1"/>
              <p:cNvSpPr txBox="1">
                <a:spLocks noRot="1" noChangeAspect="1" noMove="1" noResize="1" noEditPoints="1" noAdjustHandles="1" noChangeArrowheads="1" noChangeShapeType="1" noTextEdit="1"/>
              </p:cNvSpPr>
              <p:nvPr/>
            </p:nvSpPr>
            <p:spPr>
              <a:xfrm>
                <a:off x="819706" y="4669188"/>
                <a:ext cx="5496698" cy="2677656"/>
              </a:xfrm>
              <a:prstGeom prst="rect">
                <a:avLst/>
              </a:prstGeom>
              <a:blipFill rotWithShape="1">
                <a:blip r:embed="rId2"/>
                <a:stretch>
                  <a:fillRect l="-10" t="-1" r="1" b="-10960"/>
                </a:stretch>
              </a:blipFill>
            </p:spPr>
            <p:txBody>
              <a:bodyPr/>
              <a:lstStyle/>
              <a:p>
                <a:r>
                  <a:rPr lang="zh-CN" altLang="en-US">
                    <a:noFill/>
                  </a:rPr>
                  <a:t> </a:t>
                </a:r>
              </a:p>
            </p:txBody>
          </p:sp>
        </mc:Fallback>
      </mc:AlternateContent>
      <p:sp>
        <p:nvSpPr>
          <p:cNvPr id="16" name="Rectangle 7"/>
          <p:cNvSpPr>
            <a:spLocks noChangeArrowheads="1"/>
          </p:cNvSpPr>
          <p:nvPr/>
        </p:nvSpPr>
        <p:spPr bwMode="auto">
          <a:xfrm>
            <a:off x="3988947" y="5182708"/>
            <a:ext cx="56891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90204" pitchFamily="34" charset="0"/>
                <a:ea typeface="宋体" pitchFamily="2" charset="-122"/>
              </a:defRPr>
            </a:lvl1pPr>
            <a:lvl2pPr marL="742950" indent="-285750">
              <a:spcBef>
                <a:spcPct val="20000"/>
              </a:spcBef>
              <a:buChar char="–"/>
              <a:defRPr sz="2800">
                <a:solidFill>
                  <a:schemeClr val="tx1"/>
                </a:solidFill>
                <a:latin typeface="Arial" panose="020B0604020202090204" pitchFamily="34" charset="0"/>
                <a:ea typeface="宋体" pitchFamily="2" charset="-122"/>
              </a:defRPr>
            </a:lvl2pPr>
            <a:lvl3pPr marL="1143000" indent="-228600">
              <a:spcBef>
                <a:spcPct val="20000"/>
              </a:spcBef>
              <a:buChar char="•"/>
              <a:defRPr sz="2400">
                <a:solidFill>
                  <a:schemeClr val="tx1"/>
                </a:solidFill>
                <a:latin typeface="Arial" panose="020B0604020202090204" pitchFamily="34" charset="0"/>
                <a:ea typeface="宋体" pitchFamily="2" charset="-122"/>
              </a:defRPr>
            </a:lvl3pPr>
            <a:lvl4pPr marL="1600200" indent="-228600">
              <a:spcBef>
                <a:spcPct val="20000"/>
              </a:spcBef>
              <a:buChar char="–"/>
              <a:defRPr sz="2000">
                <a:solidFill>
                  <a:schemeClr val="tx1"/>
                </a:solidFill>
                <a:latin typeface="Arial" panose="020B0604020202090204" pitchFamily="34" charset="0"/>
                <a:ea typeface="宋体" pitchFamily="2" charset="-122"/>
              </a:defRPr>
            </a:lvl4pPr>
            <a:lvl5pPr marL="2057400" indent="-22860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spcBef>
                <a:spcPct val="0"/>
              </a:spcBef>
              <a:buFontTx/>
              <a:buNone/>
            </a:pPr>
            <a:r>
              <a:rPr kumimoji="1" lang="en-US" altLang="zh-CN" dirty="0">
                <a:solidFill>
                  <a:srgbClr val="FF3300"/>
                </a:solidFill>
                <a:latin typeface="Times New Roman" panose="02020603050405020304" pitchFamily="18" charset="0"/>
                <a:ea typeface="黑体" panose="02010609060101010101" pitchFamily="2" charset="-122"/>
              </a:rPr>
              <a:t>√</a:t>
            </a:r>
            <a:endParaRPr kumimoji="1" lang="en-US" altLang="zh-CN" dirty="0">
              <a:solidFill>
                <a:srgbClr val="FF3300"/>
              </a:solidFill>
              <a:latin typeface="Times New Roman" panose="02020603050405020304" pitchFamily="18" charset="0"/>
              <a:ea typeface="黑体" panose="02010609060101010101" pitchFamily="2" charset="-122"/>
            </a:endParaRPr>
          </a:p>
        </p:txBody>
      </p:sp>
      <p:sp>
        <p:nvSpPr>
          <p:cNvPr id="17" name="Rectangle 7"/>
          <p:cNvSpPr>
            <a:spLocks noChangeArrowheads="1"/>
          </p:cNvSpPr>
          <p:nvPr/>
        </p:nvSpPr>
        <p:spPr bwMode="auto">
          <a:xfrm>
            <a:off x="4456096" y="4821588"/>
            <a:ext cx="56891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90204" pitchFamily="34" charset="0"/>
                <a:ea typeface="宋体" pitchFamily="2" charset="-122"/>
              </a:defRPr>
            </a:lvl1pPr>
            <a:lvl2pPr marL="742950" indent="-285750">
              <a:spcBef>
                <a:spcPct val="20000"/>
              </a:spcBef>
              <a:buChar char="–"/>
              <a:defRPr sz="2800">
                <a:solidFill>
                  <a:schemeClr val="tx1"/>
                </a:solidFill>
                <a:latin typeface="Arial" panose="020B0604020202090204" pitchFamily="34" charset="0"/>
                <a:ea typeface="宋体" pitchFamily="2" charset="-122"/>
              </a:defRPr>
            </a:lvl2pPr>
            <a:lvl3pPr marL="1143000" indent="-228600">
              <a:spcBef>
                <a:spcPct val="20000"/>
              </a:spcBef>
              <a:buChar char="•"/>
              <a:defRPr sz="2400">
                <a:solidFill>
                  <a:schemeClr val="tx1"/>
                </a:solidFill>
                <a:latin typeface="Arial" panose="020B0604020202090204" pitchFamily="34" charset="0"/>
                <a:ea typeface="宋体" pitchFamily="2" charset="-122"/>
              </a:defRPr>
            </a:lvl3pPr>
            <a:lvl4pPr marL="1600200" indent="-228600">
              <a:spcBef>
                <a:spcPct val="20000"/>
              </a:spcBef>
              <a:buChar char="–"/>
              <a:defRPr sz="2000">
                <a:solidFill>
                  <a:schemeClr val="tx1"/>
                </a:solidFill>
                <a:latin typeface="Arial" panose="020B0604020202090204" pitchFamily="34" charset="0"/>
                <a:ea typeface="宋体" pitchFamily="2" charset="-122"/>
              </a:defRPr>
            </a:lvl4pPr>
            <a:lvl5pPr marL="2057400" indent="-22860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spcBef>
                <a:spcPct val="0"/>
              </a:spcBef>
              <a:buFontTx/>
              <a:buNone/>
            </a:pPr>
            <a:r>
              <a:rPr kumimoji="1" lang="en-US" altLang="zh-CN" dirty="0">
                <a:solidFill>
                  <a:srgbClr val="FF3300"/>
                </a:solidFill>
                <a:latin typeface="Times New Roman" panose="02020603050405020304" pitchFamily="18" charset="0"/>
                <a:ea typeface="黑体" panose="02010609060101010101" pitchFamily="2" charset="-122"/>
              </a:rPr>
              <a:t>√</a:t>
            </a:r>
            <a:endParaRPr kumimoji="1" lang="en-US" altLang="zh-CN" dirty="0">
              <a:solidFill>
                <a:srgbClr val="FF3300"/>
              </a:solidFill>
              <a:latin typeface="Times New Roman" panose="02020603050405020304" pitchFamily="18" charset="0"/>
              <a:ea typeface="黑体" panose="02010609060101010101" pitchFamily="2" charset="-122"/>
            </a:endParaRPr>
          </a:p>
        </p:txBody>
      </p:sp>
      <p:sp>
        <p:nvSpPr>
          <p:cNvPr id="18" name="Rectangle 7"/>
          <p:cNvSpPr>
            <a:spLocks noChangeArrowheads="1"/>
          </p:cNvSpPr>
          <p:nvPr/>
        </p:nvSpPr>
        <p:spPr bwMode="auto">
          <a:xfrm>
            <a:off x="5747487" y="5877527"/>
            <a:ext cx="56891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90204" pitchFamily="34" charset="0"/>
                <a:ea typeface="宋体" pitchFamily="2" charset="-122"/>
              </a:defRPr>
            </a:lvl1pPr>
            <a:lvl2pPr marL="742950" indent="-285750">
              <a:spcBef>
                <a:spcPct val="20000"/>
              </a:spcBef>
              <a:buChar char="–"/>
              <a:defRPr sz="2800">
                <a:solidFill>
                  <a:schemeClr val="tx1"/>
                </a:solidFill>
                <a:latin typeface="Arial" panose="020B0604020202090204" pitchFamily="34" charset="0"/>
                <a:ea typeface="宋体" pitchFamily="2" charset="-122"/>
              </a:defRPr>
            </a:lvl2pPr>
            <a:lvl3pPr marL="1143000" indent="-228600">
              <a:spcBef>
                <a:spcPct val="20000"/>
              </a:spcBef>
              <a:buChar char="•"/>
              <a:defRPr sz="2400">
                <a:solidFill>
                  <a:schemeClr val="tx1"/>
                </a:solidFill>
                <a:latin typeface="Arial" panose="020B0604020202090204" pitchFamily="34" charset="0"/>
                <a:ea typeface="宋体" pitchFamily="2" charset="-122"/>
              </a:defRPr>
            </a:lvl3pPr>
            <a:lvl4pPr marL="1600200" indent="-228600">
              <a:spcBef>
                <a:spcPct val="20000"/>
              </a:spcBef>
              <a:buChar char="–"/>
              <a:defRPr sz="2000">
                <a:solidFill>
                  <a:schemeClr val="tx1"/>
                </a:solidFill>
                <a:latin typeface="Arial" panose="020B0604020202090204" pitchFamily="34" charset="0"/>
                <a:ea typeface="宋体" pitchFamily="2" charset="-122"/>
              </a:defRPr>
            </a:lvl4pPr>
            <a:lvl5pPr marL="2057400" indent="-22860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spcBef>
                <a:spcPct val="0"/>
              </a:spcBef>
              <a:buFontTx/>
              <a:buNone/>
            </a:pPr>
            <a:r>
              <a:rPr kumimoji="1" lang="en-US" altLang="zh-CN" dirty="0">
                <a:solidFill>
                  <a:srgbClr val="FF3300"/>
                </a:solidFill>
                <a:latin typeface="Times New Roman" panose="02020603050405020304" pitchFamily="18" charset="0"/>
                <a:ea typeface="黑体" panose="02010609060101010101" pitchFamily="2" charset="-122"/>
              </a:rPr>
              <a:t>√</a:t>
            </a:r>
            <a:endParaRPr kumimoji="1" lang="en-US" altLang="zh-CN" dirty="0">
              <a:solidFill>
                <a:srgbClr val="FF3300"/>
              </a:solidFill>
              <a:latin typeface="Times New Roman" panose="02020603050405020304" pitchFamily="18" charset="0"/>
              <a:ea typeface="黑体" panose="02010609060101010101" pitchFamily="2" charset="-122"/>
            </a:endParaRPr>
          </a:p>
        </p:txBody>
      </p:sp>
      <p:sp>
        <p:nvSpPr>
          <p:cNvPr id="19" name="Rectangle 11"/>
          <p:cNvSpPr>
            <a:spLocks noChangeArrowheads="1"/>
          </p:cNvSpPr>
          <p:nvPr/>
        </p:nvSpPr>
        <p:spPr bwMode="auto">
          <a:xfrm>
            <a:off x="4743150" y="5501883"/>
            <a:ext cx="59503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90204" pitchFamily="34" charset="0"/>
                <a:ea typeface="宋体" pitchFamily="2" charset="-122"/>
              </a:defRPr>
            </a:lvl1pPr>
            <a:lvl2pPr marL="742950" indent="-285750">
              <a:spcBef>
                <a:spcPct val="20000"/>
              </a:spcBef>
              <a:buChar char="–"/>
              <a:defRPr sz="2800">
                <a:solidFill>
                  <a:schemeClr val="tx1"/>
                </a:solidFill>
                <a:latin typeface="Arial" panose="020B0604020202090204" pitchFamily="34" charset="0"/>
                <a:ea typeface="宋体" pitchFamily="2" charset="-122"/>
              </a:defRPr>
            </a:lvl2pPr>
            <a:lvl3pPr marL="1143000" indent="-228600">
              <a:spcBef>
                <a:spcPct val="20000"/>
              </a:spcBef>
              <a:buChar char="•"/>
              <a:defRPr sz="2400">
                <a:solidFill>
                  <a:schemeClr val="tx1"/>
                </a:solidFill>
                <a:latin typeface="Arial" panose="020B0604020202090204" pitchFamily="34" charset="0"/>
                <a:ea typeface="宋体" pitchFamily="2" charset="-122"/>
              </a:defRPr>
            </a:lvl3pPr>
            <a:lvl4pPr marL="1600200" indent="-228600">
              <a:spcBef>
                <a:spcPct val="20000"/>
              </a:spcBef>
              <a:buChar char="–"/>
              <a:defRPr sz="2000">
                <a:solidFill>
                  <a:schemeClr val="tx1"/>
                </a:solidFill>
                <a:latin typeface="Arial" panose="020B0604020202090204" pitchFamily="34" charset="0"/>
                <a:ea typeface="宋体" pitchFamily="2" charset="-122"/>
              </a:defRPr>
            </a:lvl4pPr>
            <a:lvl5pPr marL="2057400" indent="-22860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spcBef>
                <a:spcPct val="0"/>
              </a:spcBef>
              <a:buFontTx/>
              <a:buNone/>
            </a:pPr>
            <a:r>
              <a:rPr kumimoji="1" lang="en-US" altLang="zh-CN" dirty="0">
                <a:solidFill>
                  <a:srgbClr val="FF3300"/>
                </a:solidFill>
                <a:latin typeface="Times New Roman" panose="02020603050405020304" pitchFamily="18" charset="0"/>
                <a:ea typeface="黑体" panose="02010609060101010101" pitchFamily="2" charset="-122"/>
              </a:rPr>
              <a:t>×</a:t>
            </a:r>
            <a:endParaRPr kumimoji="1" lang="en-US" altLang="zh-CN" dirty="0">
              <a:solidFill>
                <a:srgbClr val="FF3300"/>
              </a:solidFill>
              <a:latin typeface="Times New Roman" panose="02020603050405020304" pitchFamily="18" charset="0"/>
              <a:ea typeface="黑体" panose="02010609060101010101" pitchFamily="2" charset="-122"/>
            </a:endParaRPr>
          </a:p>
        </p:txBody>
      </p:sp>
      <p:sp>
        <p:nvSpPr>
          <p:cNvPr id="20" name="Rectangle 11"/>
          <p:cNvSpPr>
            <a:spLocks noChangeArrowheads="1"/>
          </p:cNvSpPr>
          <p:nvPr/>
        </p:nvSpPr>
        <p:spPr bwMode="auto">
          <a:xfrm>
            <a:off x="6016016" y="6364634"/>
            <a:ext cx="59503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90204" pitchFamily="34" charset="0"/>
                <a:ea typeface="宋体" pitchFamily="2" charset="-122"/>
              </a:defRPr>
            </a:lvl1pPr>
            <a:lvl2pPr marL="742950" indent="-285750">
              <a:spcBef>
                <a:spcPct val="20000"/>
              </a:spcBef>
              <a:buChar char="–"/>
              <a:defRPr sz="2800">
                <a:solidFill>
                  <a:schemeClr val="tx1"/>
                </a:solidFill>
                <a:latin typeface="Arial" panose="020B0604020202090204" pitchFamily="34" charset="0"/>
                <a:ea typeface="宋体" pitchFamily="2" charset="-122"/>
              </a:defRPr>
            </a:lvl2pPr>
            <a:lvl3pPr marL="1143000" indent="-228600">
              <a:spcBef>
                <a:spcPct val="20000"/>
              </a:spcBef>
              <a:buChar char="•"/>
              <a:defRPr sz="2400">
                <a:solidFill>
                  <a:schemeClr val="tx1"/>
                </a:solidFill>
                <a:latin typeface="Arial" panose="020B0604020202090204" pitchFamily="34" charset="0"/>
                <a:ea typeface="宋体" pitchFamily="2" charset="-122"/>
              </a:defRPr>
            </a:lvl3pPr>
            <a:lvl4pPr marL="1600200" indent="-228600">
              <a:spcBef>
                <a:spcPct val="20000"/>
              </a:spcBef>
              <a:buChar char="–"/>
              <a:defRPr sz="2000">
                <a:solidFill>
                  <a:schemeClr val="tx1"/>
                </a:solidFill>
                <a:latin typeface="Arial" panose="020B0604020202090204" pitchFamily="34" charset="0"/>
                <a:ea typeface="宋体" pitchFamily="2" charset="-122"/>
              </a:defRPr>
            </a:lvl4pPr>
            <a:lvl5pPr marL="2057400" indent="-22860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spcBef>
                <a:spcPct val="0"/>
              </a:spcBef>
              <a:buFontTx/>
              <a:buNone/>
            </a:pPr>
            <a:r>
              <a:rPr kumimoji="1" lang="en-US" altLang="zh-CN" dirty="0">
                <a:solidFill>
                  <a:srgbClr val="FF3300"/>
                </a:solidFill>
                <a:latin typeface="Times New Roman" panose="02020603050405020304" pitchFamily="18" charset="0"/>
                <a:ea typeface="黑体" panose="02010609060101010101" pitchFamily="2" charset="-122"/>
              </a:rPr>
              <a:t>×</a:t>
            </a:r>
            <a:endParaRPr kumimoji="1" lang="en-US" altLang="zh-CN" dirty="0">
              <a:solidFill>
                <a:srgbClr val="FF3300"/>
              </a:solidFill>
              <a:latin typeface="Times New Roman" panose="02020603050405020304" pitchFamily="18" charset="0"/>
              <a:ea typeface="黑体" panose="02010609060101010101" pitchFamily="2" charset="-122"/>
            </a:endParaRPr>
          </a:p>
        </p:txBody>
      </p:sp>
    </p:spTree>
  </p:cSld>
  <p:clrMapOvr>
    <a:masterClrMapping/>
  </p:clrMapOvr>
  <p:transition>
    <p:fade/>
  </p:transition>
</p:sld>
</file>

<file path=ppt/theme/theme1.xml><?xml version="1.0" encoding="utf-8"?>
<a:theme xmlns:a="http://schemas.openxmlformats.org/drawingml/2006/main" name="嘉迪">
  <a:themeElements>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我的培训模板2">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5"/>
        </a:lnRef>
        <a:fillRef idx="0">
          <a:schemeClr val="accent5"/>
        </a:fillRef>
        <a:effectRef idx="0">
          <a:schemeClr val="accent5"/>
        </a:effectRef>
        <a:fontRef idx="minor">
          <a:schemeClr val="tx1"/>
        </a:fontRef>
      </a:style>
    </a:lnDef>
  </a:objectDefaults>
  <a:extraClrSchemeLst>
    <a:extraClrScheme>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我的培训模板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我的培训模板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我的培训模板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我的培训模板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我的培训模板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我的培训模板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我的培训模板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我的培训模板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我的培训模板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我的培训模板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我的培训模板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7_嘉迪">
  <a:themeElements>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我的培训模板2">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5"/>
        </a:lnRef>
        <a:fillRef idx="0">
          <a:schemeClr val="accent5"/>
        </a:fillRef>
        <a:effectRef idx="0">
          <a:schemeClr val="accent5"/>
        </a:effectRef>
        <a:fontRef idx="minor">
          <a:schemeClr val="tx1"/>
        </a:fontRef>
      </a:style>
    </a:lnDef>
  </a:objectDefaults>
  <a:extraClrSchemeLst>
    <a:extraClrScheme>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我的培训模板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我的培训模板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我的培训模板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我的培训模板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我的培训模板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我的培训模板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我的培训模板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我的培训模板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我的培训模板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我的培训模板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我的培训模板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8_嘉迪">
  <a:themeElements>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我的培训模板2">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5"/>
        </a:lnRef>
        <a:fillRef idx="0">
          <a:schemeClr val="accent5"/>
        </a:fillRef>
        <a:effectRef idx="0">
          <a:schemeClr val="accent5"/>
        </a:effectRef>
        <a:fontRef idx="minor">
          <a:schemeClr val="tx1"/>
        </a:fontRef>
      </a:style>
    </a:lnDef>
  </a:objectDefaults>
  <a:extraClrSchemeLst>
    <a:extraClrScheme>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我的培训模板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我的培训模板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我的培训模板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我的培训模板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我的培训模板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我的培训模板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我的培训模板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我的培训模板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我的培训模板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我的培训模板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我的培训模板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4_嘉迪">
  <a:themeElements>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我的培训模板2">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5"/>
        </a:lnRef>
        <a:fillRef idx="0">
          <a:schemeClr val="accent5"/>
        </a:fillRef>
        <a:effectRef idx="0">
          <a:schemeClr val="accent5"/>
        </a:effectRef>
        <a:fontRef idx="minor">
          <a:schemeClr val="tx1"/>
        </a:fontRef>
      </a:style>
    </a:lnDef>
  </a:objectDefaults>
  <a:extraClrSchemeLst>
    <a:extraClrScheme>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我的培训模板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我的培训模板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我的培训模板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我的培训模板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我的培训模板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我的培训模板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我的培训模板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我的培训模板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我的培训模板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我的培训模板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我的培训模板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5_嘉迪">
  <a:themeElements>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我的培训模板2">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5"/>
        </a:lnRef>
        <a:fillRef idx="0">
          <a:schemeClr val="accent5"/>
        </a:fillRef>
        <a:effectRef idx="0">
          <a:schemeClr val="accent5"/>
        </a:effectRef>
        <a:fontRef idx="minor">
          <a:schemeClr val="tx1"/>
        </a:fontRef>
      </a:style>
    </a:lnDef>
  </a:objectDefaults>
  <a:extraClrSchemeLst>
    <a:extraClrScheme>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我的培训模板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我的培训模板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我的培训模板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我的培训模板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我的培训模板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我的培训模板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我的培训模板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我的培训模板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我的培训模板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我的培训模板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我的培训模板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6_嘉迪">
  <a:themeElements>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我的培训模板2">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5"/>
        </a:lnRef>
        <a:fillRef idx="0">
          <a:schemeClr val="accent5"/>
        </a:fillRef>
        <a:effectRef idx="0">
          <a:schemeClr val="accent5"/>
        </a:effectRef>
        <a:fontRef idx="minor">
          <a:schemeClr val="tx1"/>
        </a:fontRef>
      </a:style>
    </a:lnDef>
  </a:objectDefaults>
  <a:extraClrSchemeLst>
    <a:extraClrScheme>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我的培训模板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我的培训模板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我的培训模板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我的培训模板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我的培训模板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我的培训模板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我的培训模板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我的培训模板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我的培训模板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我的培训模板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我的培训模板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27_嘉迪">
  <a:themeElements>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我的培训模板2">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5"/>
        </a:lnRef>
        <a:fillRef idx="0">
          <a:schemeClr val="accent5"/>
        </a:fillRef>
        <a:effectRef idx="0">
          <a:schemeClr val="accent5"/>
        </a:effectRef>
        <a:fontRef idx="minor">
          <a:schemeClr val="tx1"/>
        </a:fontRef>
      </a:style>
    </a:lnDef>
  </a:objectDefaults>
  <a:extraClrSchemeLst>
    <a:extraClrScheme>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我的培训模板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我的培训模板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我的培训模板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我的培训模板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我的培训模板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我的培训模板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我的培训模板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我的培训模板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我的培训模板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我的培训模板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我的培训模板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8_嘉迪">
  <a:themeElements>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我的培训模板2">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5"/>
        </a:lnRef>
        <a:fillRef idx="0">
          <a:schemeClr val="accent5"/>
        </a:fillRef>
        <a:effectRef idx="0">
          <a:schemeClr val="accent5"/>
        </a:effectRef>
        <a:fontRef idx="minor">
          <a:schemeClr val="tx1"/>
        </a:fontRef>
      </a:style>
    </a:lnDef>
  </a:objectDefaults>
  <a:extraClrSchemeLst>
    <a:extraClrScheme>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我的培训模板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我的培训模板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我的培训模板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我的培训模板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我的培训模板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我的培训模板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我的培训模板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我的培训模板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我的培训模板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我的培训模板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我的培训模板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29_嘉迪">
  <a:themeElements>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我的培训模板2">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5"/>
        </a:lnRef>
        <a:fillRef idx="0">
          <a:schemeClr val="accent5"/>
        </a:fillRef>
        <a:effectRef idx="0">
          <a:schemeClr val="accent5"/>
        </a:effectRef>
        <a:fontRef idx="minor">
          <a:schemeClr val="tx1"/>
        </a:fontRef>
      </a:style>
    </a:lnDef>
  </a:objectDefaults>
  <a:extraClrSchemeLst>
    <a:extraClrScheme>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我的培训模板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我的培训模板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我的培训模板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我的培训模板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我的培训模板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我的培训模板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我的培训模板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我的培训模板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我的培训模板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我的培训模板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我的培训模板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2_嘉迪">
  <a:themeElements>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我的培训模板2">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5"/>
        </a:lnRef>
        <a:fillRef idx="0">
          <a:schemeClr val="accent5"/>
        </a:fillRef>
        <a:effectRef idx="0">
          <a:schemeClr val="accent5"/>
        </a:effectRef>
        <a:fontRef idx="minor">
          <a:schemeClr val="tx1"/>
        </a:fontRef>
      </a:style>
    </a:lnDef>
  </a:objectDefaults>
  <a:extraClrSchemeLst>
    <a:extraClrScheme>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我的培训模板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我的培训模板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我的培训模板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我的培训模板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我的培训模板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我的培训模板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我的培训模板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我的培训模板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我的培训模板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我的培训模板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我的培训模板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9_嘉迪">
  <a:themeElements>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我的培训模板2">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5"/>
        </a:lnRef>
        <a:fillRef idx="0">
          <a:schemeClr val="accent5"/>
        </a:fillRef>
        <a:effectRef idx="0">
          <a:schemeClr val="accent5"/>
        </a:effectRef>
        <a:fontRef idx="minor">
          <a:schemeClr val="tx1"/>
        </a:fontRef>
      </a:style>
    </a:lnDef>
  </a:objectDefaults>
  <a:extraClrSchemeLst>
    <a:extraClrScheme>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我的培训模板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我的培训模板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我的培训模板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我的培训模板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我的培训模板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我的培训模板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我的培训模板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我的培训模板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我的培训模板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我的培训模板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我的培训模板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3_嘉迪">
  <a:themeElements>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我的培训模板2">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5"/>
        </a:lnRef>
        <a:fillRef idx="0">
          <a:schemeClr val="accent5"/>
        </a:fillRef>
        <a:effectRef idx="0">
          <a:schemeClr val="accent5"/>
        </a:effectRef>
        <a:fontRef idx="minor">
          <a:schemeClr val="tx1"/>
        </a:fontRef>
      </a:style>
    </a:lnDef>
  </a:objectDefaults>
  <a:extraClrSchemeLst>
    <a:extraClrScheme>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我的培训模板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我的培训模板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我的培训模板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我的培训模板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我的培训模板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我的培训模板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我的培训模板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我的培训模板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我的培训模板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我的培训模板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我的培训模板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0_嘉迪">
  <a:themeElements>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我的培训模板2">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5"/>
        </a:lnRef>
        <a:fillRef idx="0">
          <a:schemeClr val="accent5"/>
        </a:fillRef>
        <a:effectRef idx="0">
          <a:schemeClr val="accent5"/>
        </a:effectRef>
        <a:fontRef idx="minor">
          <a:schemeClr val="tx1"/>
        </a:fontRef>
      </a:style>
    </a:lnDef>
  </a:objectDefaults>
  <a:extraClrSchemeLst>
    <a:extraClrScheme>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我的培训模板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我的培训模板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我的培训模板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我的培训模板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我的培训模板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我的培训模板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我的培训模板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我的培训模板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我的培训模板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我的培训模板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我的培训模板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1_嘉迪">
  <a:themeElements>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我的培训模板2">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5"/>
        </a:lnRef>
        <a:fillRef idx="0">
          <a:schemeClr val="accent5"/>
        </a:fillRef>
        <a:effectRef idx="0">
          <a:schemeClr val="accent5"/>
        </a:effectRef>
        <a:fontRef idx="minor">
          <a:schemeClr val="tx1"/>
        </a:fontRef>
      </a:style>
    </a:lnDef>
  </a:objectDefaults>
  <a:extraClrSchemeLst>
    <a:extraClrScheme>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我的培训模板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我的培训模板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我的培训模板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我的培训模板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我的培训模板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我的培训模板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我的培训模板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我的培训模板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我的培训模板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我的培训模板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我的培训模板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3_嘉迪">
  <a:themeElements>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我的培训模板2">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5"/>
        </a:lnRef>
        <a:fillRef idx="0">
          <a:schemeClr val="accent5"/>
        </a:fillRef>
        <a:effectRef idx="0">
          <a:schemeClr val="accent5"/>
        </a:effectRef>
        <a:fontRef idx="minor">
          <a:schemeClr val="tx1"/>
        </a:fontRef>
      </a:style>
    </a:lnDef>
  </a:objectDefaults>
  <a:extraClrSchemeLst>
    <a:extraClrScheme>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我的培训模板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我的培训模板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我的培训模板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我的培训模板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我的培训模板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我的培训模板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我的培训模板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我的培训模板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我的培训模板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我的培训模板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我的培训模板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5_嘉迪">
  <a:themeElements>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我的培训模板2">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5"/>
        </a:lnRef>
        <a:fillRef idx="0">
          <a:schemeClr val="accent5"/>
        </a:fillRef>
        <a:effectRef idx="0">
          <a:schemeClr val="accent5"/>
        </a:effectRef>
        <a:fontRef idx="minor">
          <a:schemeClr val="tx1"/>
        </a:fontRef>
      </a:style>
    </a:lnDef>
  </a:objectDefaults>
  <a:extraClrSchemeLst>
    <a:extraClrScheme>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我的培训模板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我的培训模板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我的培训模板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我的培训模板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我的培训模板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我的培训模板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我的培训模板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我的培训模板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我的培训模板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我的培训模板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我的培训模板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6_嘉迪">
  <a:themeElements>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我的培训模板2">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5"/>
        </a:lnRef>
        <a:fillRef idx="0">
          <a:schemeClr val="accent5"/>
        </a:fillRef>
        <a:effectRef idx="0">
          <a:schemeClr val="accent5"/>
        </a:effectRef>
        <a:fontRef idx="minor">
          <a:schemeClr val="tx1"/>
        </a:fontRef>
      </a:style>
    </a:lnDef>
  </a:objectDefaults>
  <a:extraClrSchemeLst>
    <a:extraClrScheme>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我的培训模板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我的培训模板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我的培训模板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我的培训模板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我的培训模板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我的培训模板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我的培训模板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我的培训模板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我的培训模板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我的培训模板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我的培训模板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嘉迪</Template>
  <TotalTime>0</TotalTime>
  <Words>32451</Words>
  <Application>WPS 文字</Application>
  <PresentationFormat>宽屏</PresentationFormat>
  <Paragraphs>968</Paragraphs>
  <Slides>107</Slides>
  <Notes>18</Notes>
  <HiddenSlides>0</HiddenSlides>
  <MMClips>0</MMClips>
  <ScaleCrop>false</ScaleCrop>
  <HeadingPairs>
    <vt:vector size="8" baseType="variant">
      <vt:variant>
        <vt:lpstr>已用的字体</vt:lpstr>
      </vt:variant>
      <vt:variant>
        <vt:i4>38</vt:i4>
      </vt:variant>
      <vt:variant>
        <vt:lpstr>主题</vt:lpstr>
      </vt:variant>
      <vt:variant>
        <vt:i4>17</vt:i4>
      </vt:variant>
      <vt:variant>
        <vt:lpstr>嵌入 OLE 服务器</vt:lpstr>
      </vt:variant>
      <vt:variant>
        <vt:i4>13</vt:i4>
      </vt:variant>
      <vt:variant>
        <vt:lpstr>幻灯片标题</vt:lpstr>
      </vt:variant>
      <vt:variant>
        <vt:i4>107</vt:i4>
      </vt:variant>
    </vt:vector>
  </HeadingPairs>
  <TitlesOfParts>
    <vt:vector size="175" baseType="lpstr">
      <vt:lpstr>Arial</vt:lpstr>
      <vt:lpstr>宋体</vt:lpstr>
      <vt:lpstr>Wingdings</vt:lpstr>
      <vt:lpstr>汉仪书宋二KW</vt:lpstr>
      <vt:lpstr>黑体</vt:lpstr>
      <vt:lpstr>汉仪中黑KW</vt:lpstr>
      <vt:lpstr>Wingdings 2</vt:lpstr>
      <vt:lpstr>Microsoft JhengHei</vt:lpstr>
      <vt:lpstr>汉仪中简黑简</vt:lpstr>
      <vt:lpstr>Times New Roman</vt:lpstr>
      <vt:lpstr>Symbol</vt:lpstr>
      <vt:lpstr>Kingsoft Sign</vt:lpstr>
      <vt:lpstr>Euclid</vt:lpstr>
      <vt:lpstr>Euclid Extra</vt:lpstr>
      <vt:lpstr>DejaVu Math TeX Gyre</vt:lpstr>
      <vt:lpstr>宋体</vt:lpstr>
      <vt:lpstr>Euclid Math One</vt:lpstr>
      <vt:lpstr>苹方-简</vt:lpstr>
      <vt:lpstr>微软雅黑</vt:lpstr>
      <vt:lpstr>汉仪旗黑</vt:lpstr>
      <vt:lpstr>Arial Unicode MS</vt:lpstr>
      <vt:lpstr>微软雅黑</vt:lpstr>
      <vt:lpstr>MT Symbol</vt:lpstr>
      <vt:lpstr>楷体_GB2312</vt:lpstr>
      <vt:lpstr>MT-Extra</vt:lpstr>
      <vt:lpstr>Euclid Math Two</vt:lpstr>
      <vt:lpstr>Arial Rounded MT Bold</vt:lpstr>
      <vt:lpstr>Cambria Math</vt:lpstr>
      <vt:lpstr>Helvetica Neue</vt:lpstr>
      <vt:lpstr>Calibri</vt:lpstr>
      <vt:lpstr>DengXian</vt:lpstr>
      <vt:lpstr>BatangChe</vt:lpstr>
      <vt:lpstr>Apple SD Gothic Neo</vt:lpstr>
      <vt:lpstr>DejaVuMathTeXGyre</vt:lpstr>
      <vt:lpstr>宋体-简</vt:lpstr>
      <vt:lpstr>Kingsoft Math</vt:lpstr>
      <vt:lpstr>汉仪中等线KW</vt:lpstr>
      <vt:lpstr>华文宋体</vt:lpstr>
      <vt:lpstr>嘉迪</vt:lpstr>
      <vt:lpstr>22_嘉迪</vt:lpstr>
      <vt:lpstr>19_嘉迪</vt:lpstr>
      <vt:lpstr>23_嘉迪</vt:lpstr>
      <vt:lpstr>20_嘉迪</vt:lpstr>
      <vt:lpstr>21_嘉迪</vt:lpstr>
      <vt:lpstr>13_嘉迪</vt:lpstr>
      <vt:lpstr>15_嘉迪</vt:lpstr>
      <vt:lpstr>16_嘉迪</vt:lpstr>
      <vt:lpstr>17_嘉迪</vt:lpstr>
      <vt:lpstr>18_嘉迪</vt:lpstr>
      <vt:lpstr>24_嘉迪</vt:lpstr>
      <vt:lpstr>25_嘉迪</vt:lpstr>
      <vt:lpstr>26_嘉迪</vt:lpstr>
      <vt:lpstr>27_嘉迪</vt:lpstr>
      <vt:lpstr>28_嘉迪</vt:lpstr>
      <vt:lpstr>29_嘉迪</vt:lpstr>
      <vt:lpstr>Equation.DSMT4</vt:lpstr>
      <vt:lpstr>Equation.3</vt:lpstr>
      <vt:lpstr>Equation.3</vt:lpstr>
      <vt:lpstr>Equation.3</vt:lpstr>
      <vt:lpstr>Equation.DSMT4</vt:lpstr>
      <vt:lpstr>Word.Picture.8</vt:lpstr>
      <vt:lpstr>Equation.DSMT4</vt:lpstr>
      <vt:lpstr>Equation.DSMT4</vt:lpstr>
      <vt:lpstr>Equation.DSMT4</vt:lpstr>
      <vt:lpstr>Equation.DSMT4</vt:lpstr>
      <vt:lpstr>Equation.DSMT4</vt:lpstr>
      <vt:lpstr>PBrush</vt:lpstr>
      <vt:lpstr>Equation.3</vt:lpstr>
      <vt:lpstr>离散数据及其应用 Discrete Mathematics and Its Applications （Eighth  Edition/Kenneth H.Rosen）  郭少勇 (syguo@bupt.edu.cn) 北京邮电大学 2023.12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metarnet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跨界数据创新</dc:title>
  <dc:creator>张龙</dc:creator>
  <cp:lastModifiedBy>杨国铭</cp:lastModifiedBy>
  <cp:revision>2348</cp:revision>
  <dcterms:created xsi:type="dcterms:W3CDTF">2023-12-29T09:34:41Z</dcterms:created>
  <dcterms:modified xsi:type="dcterms:W3CDTF">2023-12-29T09:34:41Z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CEE855D6EC0646A5AC487CE6141A24AE</vt:lpwstr>
  </property>
  <property fmtid="{D5CDD505-2E9C-101B-9397-08002B2CF9AE}" pid="3" name="KSOProductBuildVer">
    <vt:lpwstr>2052-6.2.0.8299</vt:lpwstr>
  </property>
</Properties>
</file>